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1"/>
    <p:sldMasterId id="2147483793" r:id="rId2"/>
    <p:sldMasterId id="2147483811" r:id="rId3"/>
  </p:sldMasterIdLst>
  <p:notesMasterIdLst>
    <p:notesMasterId r:id="rId48"/>
  </p:notesMasterIdLst>
  <p:sldIdLst>
    <p:sldId id="291" r:id="rId4"/>
    <p:sldId id="271" r:id="rId5"/>
    <p:sldId id="10266" r:id="rId6"/>
    <p:sldId id="326" r:id="rId7"/>
    <p:sldId id="2147469499" r:id="rId8"/>
    <p:sldId id="2147469514" r:id="rId9"/>
    <p:sldId id="2076137306" r:id="rId10"/>
    <p:sldId id="2076137308" r:id="rId11"/>
    <p:sldId id="2147469515" r:id="rId12"/>
    <p:sldId id="8416" r:id="rId13"/>
    <p:sldId id="8410" r:id="rId14"/>
    <p:sldId id="8399" r:id="rId15"/>
    <p:sldId id="2147469829" r:id="rId16"/>
    <p:sldId id="292" r:id="rId17"/>
    <p:sldId id="2147469511" r:id="rId18"/>
    <p:sldId id="10257" r:id="rId19"/>
    <p:sldId id="296" r:id="rId20"/>
    <p:sldId id="295" r:id="rId21"/>
    <p:sldId id="2147469924" r:id="rId22"/>
    <p:sldId id="2147469512" r:id="rId23"/>
    <p:sldId id="1624" r:id="rId24"/>
    <p:sldId id="1625" r:id="rId25"/>
    <p:sldId id="261" r:id="rId26"/>
    <p:sldId id="2147469510" r:id="rId27"/>
    <p:sldId id="2147469517" r:id="rId28"/>
    <p:sldId id="2147469513" r:id="rId29"/>
    <p:sldId id="513" r:id="rId30"/>
    <p:sldId id="620" r:id="rId31"/>
    <p:sldId id="2147469500" r:id="rId32"/>
    <p:sldId id="2147469509" r:id="rId33"/>
    <p:sldId id="2147469508" r:id="rId34"/>
    <p:sldId id="297" r:id="rId35"/>
    <p:sldId id="2147469507" r:id="rId36"/>
    <p:sldId id="2147469920" r:id="rId37"/>
    <p:sldId id="2147469921" r:id="rId38"/>
    <p:sldId id="2147469909" r:id="rId39"/>
    <p:sldId id="2147469521" r:id="rId40"/>
    <p:sldId id="2147469522" r:id="rId41"/>
    <p:sldId id="2147469518" r:id="rId42"/>
    <p:sldId id="2076138732" r:id="rId43"/>
    <p:sldId id="2147469922" r:id="rId44"/>
    <p:sldId id="2147469923" r:id="rId45"/>
    <p:sldId id="8379" r:id="rId46"/>
    <p:sldId id="839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6F6"/>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56CD44-7588-44E6-8B72-7816956233A7}" v="241" dt="2022-03-29T16:36:52.982"/>
    <p1510:client id="{ADEB3058-B878-4A0E-B2F1-2F9EAEF59C9A}" v="13" dt="2022-03-29T20:56:24.8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56" autoAdjust="0"/>
    <p:restoredTop sz="91807"/>
  </p:normalViewPr>
  <p:slideViewPr>
    <p:cSldViewPr snapToGrid="0" snapToObjects="1">
      <p:cViewPr varScale="1">
        <p:scale>
          <a:sx n="133" d="100"/>
          <a:sy n="133" d="100"/>
        </p:scale>
        <p:origin x="1712"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microsoft.com/office/2015/10/relationships/revisionInfo" Target="revisionInfo.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94CAA94E-3F4D-F943-BD84-7E11DEBC8E01}" type="presOf" srcId="{FB685E45-516E-1040-97FA-55EDC3D5F703}" destId="{01336F47-7A01-854B-B682-4DF1D2D387D7}" srcOrd="0" destOrd="0" presId="urn:microsoft.com/office/officeart/2005/8/layout/process3"/>
    <dgm:cxn modelId="{21C4516C-55D2-5344-9957-52855338343E}" type="presOf" srcId="{016E273E-567B-7D48-9287-F2AD53931EFF}" destId="{E001AAE2-2F6F-E941-9448-9281FF4D5158}" srcOrd="1"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94CAA94E-3F4D-F943-BD84-7E11DEBC8E01}" type="presOf" srcId="{FB685E45-516E-1040-97FA-55EDC3D5F703}" destId="{01336F47-7A01-854B-B682-4DF1D2D387D7}" srcOrd="0" destOrd="0" presId="urn:microsoft.com/office/officeart/2005/8/layout/process3"/>
    <dgm:cxn modelId="{21C4516C-55D2-5344-9957-52855338343E}" type="presOf" srcId="{016E273E-567B-7D48-9287-F2AD53931EFF}" destId="{E001AAE2-2F6F-E941-9448-9281FF4D5158}" srcOrd="1"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9/27/22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674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18</a:t>
            </a:fld>
            <a:endParaRPr lang="en-US"/>
          </a:p>
        </p:txBody>
      </p:sp>
    </p:spTree>
    <p:extLst>
      <p:ext uri="{BB962C8B-B14F-4D97-AF65-F5344CB8AC3E}">
        <p14:creationId xmlns:p14="http://schemas.microsoft.com/office/powerpoint/2010/main" val="1848604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9/27/22 12:08 PM</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379666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9/27/22 12:08 PM</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1923803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9/27/22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131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096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28</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995912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30</a:t>
            </a:fld>
            <a:endParaRPr lang="en-US"/>
          </a:p>
        </p:txBody>
      </p:sp>
    </p:spTree>
    <p:extLst>
      <p:ext uri="{BB962C8B-B14F-4D97-AF65-F5344CB8AC3E}">
        <p14:creationId xmlns:p14="http://schemas.microsoft.com/office/powerpoint/2010/main" val="3769060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E5AA1C-3A4A-4E86-88DD-FDD0A0056FE6}" type="slidenum">
              <a:rPr lang="en-US" smtClean="0"/>
              <a:pPr>
                <a:defRPr/>
              </a:pPr>
              <a:t>31</a:t>
            </a:fld>
            <a:endParaRPr lang="en-US"/>
          </a:p>
        </p:txBody>
      </p:sp>
    </p:spTree>
    <p:extLst>
      <p:ext uri="{BB962C8B-B14F-4D97-AF65-F5344CB8AC3E}">
        <p14:creationId xmlns:p14="http://schemas.microsoft.com/office/powerpoint/2010/main" val="2264545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045E74FF-B95A-3049-B6BA-741949CDE00C}" type="slidenum">
              <a:rPr lang="en-US" smtClean="0"/>
              <a:t>35</a:t>
            </a:fld>
            <a:endParaRPr lang="en-US"/>
          </a:p>
        </p:txBody>
      </p:sp>
    </p:spTree>
    <p:extLst>
      <p:ext uri="{BB962C8B-B14F-4D97-AF65-F5344CB8AC3E}">
        <p14:creationId xmlns:p14="http://schemas.microsoft.com/office/powerpoint/2010/main" val="1729564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294CD5-0ABA-474F-87AD-1C7F4F1D3C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3561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DA0D7A-0E32-4D97-9B0C-4BFF3020BAC8}" type="slidenum">
              <a:rPr lang="en-US" smtClean="0"/>
              <a:t>36</a:t>
            </a:fld>
            <a:endParaRPr lang="en-US"/>
          </a:p>
        </p:txBody>
      </p:sp>
    </p:spTree>
    <p:extLst>
      <p:ext uri="{BB962C8B-B14F-4D97-AF65-F5344CB8AC3E}">
        <p14:creationId xmlns:p14="http://schemas.microsoft.com/office/powerpoint/2010/main" val="3523576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39</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1007958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20707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9/27/22 12:08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2835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9/27/22</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17097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294CD5-0ABA-474F-87AD-1C7F4F1D3C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2706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11</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2681310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defRPr/>
            </a:pPr>
            <a:endParaRPr lang="en-US" dirty="0">
              <a:sym typeface="Helvetica Neue"/>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200" b="0" i="0" u="none" strike="noStrike" kern="1200" cap="none" spc="0" normalizeH="0" baseline="0" noProof="0" smtClean="0">
                <a:ln>
                  <a:noFill/>
                </a:ln>
                <a:solidFill>
                  <a:prstClr val="black"/>
                </a:solidFill>
                <a:effectLst/>
                <a:uLnTx/>
                <a:uFillTx/>
                <a:latin typeface="Segoe UI" pitchFamily="34" charset="0"/>
                <a:ea typeface=""/>
                <a:cs typeface=""/>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
              <a:cs typeface=""/>
            </a:endParaRPr>
          </a:p>
        </p:txBody>
      </p:sp>
    </p:spTree>
    <p:extLst>
      <p:ext uri="{BB962C8B-B14F-4D97-AF65-F5344CB8AC3E}">
        <p14:creationId xmlns:p14="http://schemas.microsoft.com/office/powerpoint/2010/main" val="54414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8763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DA0D7A-0E32-4D97-9B0C-4BFF3020BA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339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405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17</a:t>
            </a:fld>
            <a:endParaRPr lang="en-US"/>
          </a:p>
        </p:txBody>
      </p:sp>
    </p:spTree>
    <p:extLst>
      <p:ext uri="{BB962C8B-B14F-4D97-AF65-F5344CB8AC3E}">
        <p14:creationId xmlns:p14="http://schemas.microsoft.com/office/powerpoint/2010/main" val="1594121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377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74698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116519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9470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101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Section Title Plain">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526364" y="2084172"/>
            <a:ext cx="9396397" cy="1162178"/>
          </a:xfrm>
          <a:noFill/>
        </p:spPr>
        <p:txBody>
          <a:bodyPr wrap="square" tIns="91440" bIns="91440" anchor="t" anchorCtr="0">
            <a:spAutoFit/>
          </a:bodyPr>
          <a:lstStyle>
            <a:lvl1pPr>
              <a:defRPr sz="7058" spc="-98" baseline="0">
                <a:solidFill>
                  <a:schemeClr val="tx1"/>
                </a:solidFill>
              </a:defRPr>
            </a:lvl1pPr>
          </a:lstStyle>
          <a:p>
            <a:r>
              <a:rPr lang="en-US" dirty="0"/>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009405"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8" y="3506769"/>
            <a:ext cx="1872761" cy="794043"/>
          </a:xfrm>
          <a:prstGeom prst="rect">
            <a:avLst/>
          </a:prstGeom>
          <a:noFill/>
        </p:spPr>
        <p:txBody>
          <a:bodyPr wrap="squar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pic>
        <p:nvPicPr>
          <p:cNvPr id="4" name="Picture 3" descr="A picture containing text, clock&#10;&#10;Description automatically generated">
            <a:extLst>
              <a:ext uri="{FF2B5EF4-FFF2-40B4-BE49-F238E27FC236}">
                <a16:creationId xmlns:a16="http://schemas.microsoft.com/office/drawing/2014/main" id="{8DB81A5D-32A6-4EED-9A2E-3016B1100B89}"/>
              </a:ext>
            </a:extLst>
          </p:cNvPr>
          <p:cNvPicPr>
            <a:picLocks noChangeAspect="1"/>
          </p:cNvPicPr>
          <p:nvPr userDrawn="1"/>
        </p:nvPicPr>
        <p:blipFill>
          <a:blip r:embed="rId3"/>
          <a:stretch>
            <a:fillRect/>
          </a:stretch>
        </p:blipFill>
        <p:spPr>
          <a:xfrm>
            <a:off x="269239" y="1676400"/>
            <a:ext cx="2227390" cy="2227390"/>
          </a:xfrm>
          <a:prstGeom prst="rect">
            <a:avLst/>
          </a:prstGeom>
        </p:spPr>
      </p:pic>
    </p:spTree>
    <p:extLst>
      <p:ext uri="{BB962C8B-B14F-4D97-AF65-F5344CB8AC3E}">
        <p14:creationId xmlns:p14="http://schemas.microsoft.com/office/powerpoint/2010/main" val="13457452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00571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8"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43967381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128157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1848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9/27/22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046423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9/27/22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953759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9/27/22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141491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9/27/22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706486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9/27/22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183400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189" indent="0">
              <a:buNone/>
              <a:defRPr>
                <a:latin typeface="Consolas" panose="020B0609020204030204" pitchFamily="49" charset="0"/>
                <a:cs typeface="Consolas" panose="020B0609020204030204" pitchFamily="49" charset="0"/>
              </a:defRPr>
            </a:lvl2pPr>
            <a:lvl3pPr marL="914377" indent="0">
              <a:buNone/>
              <a:defRPr>
                <a:latin typeface="Consolas" panose="020B0609020204030204" pitchFamily="49" charset="0"/>
                <a:cs typeface="Consolas" panose="020B0609020204030204" pitchFamily="49" charset="0"/>
              </a:defRPr>
            </a:lvl3pPr>
            <a:lvl4pPr marL="1371566" indent="0">
              <a:buNone/>
              <a:defRPr>
                <a:latin typeface="Consolas" panose="020B0609020204030204" pitchFamily="49" charset="0"/>
                <a:cs typeface="Consolas" panose="020B0609020204030204" pitchFamily="49" charset="0"/>
              </a:defRPr>
            </a:lvl4pPr>
            <a:lvl5pPr marL="1828754"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9/27/22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1212057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9/27/22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9107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9/27/22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7421160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9/27/22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343527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9/27/22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617766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9/27/22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6534349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2"/>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5158583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2385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a16="http://schemas.microsoft.com/office/drawing/2014/main" id="{63A9FAFE-331B-4375-98B8-A26B06657C7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9/27/22</a:t>
            </a:fld>
            <a:endParaRPr lang="en-US"/>
          </a:p>
        </p:txBody>
      </p:sp>
      <p:sp>
        <p:nvSpPr>
          <p:cNvPr id="3" name="TextBox 2">
            <a:extLst>
              <a:ext uri="{FF2B5EF4-FFF2-40B4-BE49-F238E27FC236}">
                <a16:creationId xmlns:a16="http://schemas.microsoft.com/office/drawing/2014/main" id="{81CF40BF-9473-48C0-B2DA-0EC007640E6D}"/>
              </a:ext>
            </a:extLst>
          </p:cNvPr>
          <p:cNvSpPr txBox="1"/>
          <p:nvPr userDrawn="1"/>
        </p:nvSpPr>
        <p:spPr>
          <a:xfrm>
            <a:off x="9490833" y="351096"/>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Tree>
    <p:extLst>
      <p:ext uri="{BB962C8B-B14F-4D97-AF65-F5344CB8AC3E}">
        <p14:creationId xmlns:p14="http://schemas.microsoft.com/office/powerpoint/2010/main" val="5048250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9/27/22</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577665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9/27/22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0506205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9/27/22</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57595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9/27/22</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533540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9/27/22</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6200578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9/27/22</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8601926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9/27/22</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090815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9/27/22</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68562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9/27/22</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292885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nnouncement">
    <p:bg>
      <p:bgPr>
        <a:solidFill>
          <a:srgbClr val="000000"/>
        </a:solidFill>
        <a:effectLst/>
      </p:bgPr>
    </p:bg>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4240"/>
            <a:ext cx="12192000" cy="7106479"/>
          </a:xfrm>
          <a:prstGeom prst="rect">
            <a:avLst/>
          </a:prstGeom>
        </p:spPr>
      </p:pic>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84256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9/27/22</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8207023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9/27/22</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78296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9/27/22</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94659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64954750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4469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0122846"/>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2.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6" Type="http://schemas.openxmlformats.org/officeDocument/2006/relationships/theme" Target="../theme/theme3.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9" r:id="rId7"/>
    <p:sldLayoutId id="2147483670" r:id="rId8"/>
    <p:sldLayoutId id="2147483671" r:id="rId9"/>
    <p:sldLayoutId id="2147483672" r:id="rId10"/>
    <p:sldLayoutId id="2147483673" r:id="rId11"/>
    <p:sldLayoutId id="2147483674" r:id="rId12"/>
    <p:sldLayoutId id="2147483676" r:id="rId13"/>
    <p:sldLayoutId id="2147483677" r:id="rId14"/>
    <p:sldLayoutId id="2147483678" r:id="rId15"/>
    <p:sldLayoutId id="2147483679" r:id="rId16"/>
    <p:sldLayoutId id="2147483732" r:id="rId17"/>
    <p:sldLayoutId id="2147483785" r:id="rId18"/>
    <p:sldLayoutId id="2147483786" r:id="rId19"/>
    <p:sldLayoutId id="2147483788" r:id="rId20"/>
    <p:sldLayoutId id="2147483789" r:id="rId21"/>
    <p:sldLayoutId id="2147483809"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9/27/22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1774013532"/>
      </p:ext>
    </p:extLst>
  </p:cSld>
  <p:clrMap bg1="dk1" tx1="lt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1" r:id="rId7"/>
    <p:sldLayoutId id="2147483802" r:id="rId8"/>
    <p:sldLayoutId id="2147483803" r:id="rId9"/>
    <p:sldLayoutId id="2147483804" r:id="rId10"/>
    <p:sldLayoutId id="2147483805" r:id="rId11"/>
    <p:sldLayoutId id="2147483807" r:id="rId12"/>
    <p:sldLayoutId id="2147483808" r:id="rId13"/>
    <p:sldLayoutId id="2147483810" r:id="rId14"/>
  </p:sldLayoutIdLst>
  <p:txStyles>
    <p:titleStyle>
      <a:lvl1pPr algn="l" defTabSz="914377"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9/27/22</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948764561"/>
      </p:ext>
    </p:extLst>
  </p:cSld>
  <p:clrMap bg1="dk1" tx1="lt1" bg2="dk2" tx2="lt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hyperlink" Target="https://ru.wikinews.org/wiki/%D0%A0%D0%BE%D1%81%D0%BA%D0%BE%D0%BC%D0%BD%D0%B0%D0%B4%D0%B7%D0%BE%D1%80_%D0%B7%D0%B0%D0%B1%D0%BB%D0%BE%D0%BA%D0%B8%D1%80%D0%BE%D0%B2%D0%B0%D0%BB_GitHub_%D0%B7%D0%B0_%C2%AB%D0%A1%D0%BF%D0%BE%D1%81%D0%BE%D0%B1%D1%8B_%D1%81%D0%B0%D0%BC%D0%BE%D1%83%D0%B1%D0%B8%D0%B9%D1%81%D1%82%D0%B2%D0%B0%C2%BB" TargetMode="Externa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sv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emf"/><Relationship Id="rId7"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70.png"/><Relationship Id="rId5" Type="http://schemas.openxmlformats.org/officeDocument/2006/relationships/image" Target="../media/image69.emf"/><Relationship Id="rId4" Type="http://schemas.openxmlformats.org/officeDocument/2006/relationships/image" Target="../media/image68.emf"/></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5.gif"/><Relationship Id="rId7"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image" Target="../media/image60.emf"/><Relationship Id="rId5" Type="http://schemas.openxmlformats.org/officeDocument/2006/relationships/image" Target="../media/image77.png"/><Relationship Id="rId4" Type="http://schemas.openxmlformats.org/officeDocument/2006/relationships/image" Target="../media/image76.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9.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87.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emf"/><Relationship Id="rId10" Type="http://schemas.openxmlformats.org/officeDocument/2006/relationships/image" Target="../media/image32.png"/><Relationship Id="rId4" Type="http://schemas.openxmlformats.org/officeDocument/2006/relationships/image" Target="../media/image26.svg"/><Relationship Id="rId9" Type="http://schemas.openxmlformats.org/officeDocument/2006/relationships/image" Target="../media/image31.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8" Type="http://schemas.openxmlformats.org/officeDocument/2006/relationships/image" Target="../media/image99.svg"/><Relationship Id="rId13" Type="http://schemas.openxmlformats.org/officeDocument/2006/relationships/image" Target="../media/image104.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3.svg"/><Relationship Id="rId2" Type="http://schemas.openxmlformats.org/officeDocument/2006/relationships/notesSlide" Target="../notesSlides/notesSlide19.xml"/><Relationship Id="rId16" Type="http://schemas.openxmlformats.org/officeDocument/2006/relationships/image" Target="../media/image107.svg"/><Relationship Id="rId1" Type="http://schemas.openxmlformats.org/officeDocument/2006/relationships/slideLayout" Target="../slideLayouts/slideLayout30.xml"/><Relationship Id="rId6" Type="http://schemas.openxmlformats.org/officeDocument/2006/relationships/image" Target="../media/image97.svg"/><Relationship Id="rId11" Type="http://schemas.openxmlformats.org/officeDocument/2006/relationships/image" Target="../media/image102.png"/><Relationship Id="rId5" Type="http://schemas.openxmlformats.org/officeDocument/2006/relationships/image" Target="../media/image96.png"/><Relationship Id="rId15" Type="http://schemas.openxmlformats.org/officeDocument/2006/relationships/image" Target="../media/image106.png"/><Relationship Id="rId10" Type="http://schemas.openxmlformats.org/officeDocument/2006/relationships/image" Target="../media/image101.svg"/><Relationship Id="rId4" Type="http://schemas.openxmlformats.org/officeDocument/2006/relationships/image" Target="../media/image95.svg"/><Relationship Id="rId9" Type="http://schemas.openxmlformats.org/officeDocument/2006/relationships/image" Target="../media/image100.png"/><Relationship Id="rId14" Type="http://schemas.openxmlformats.org/officeDocument/2006/relationships/image" Target="../media/image105.png"/></Relationships>
</file>

<file path=ppt/slides/_rels/slide3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svg"/><Relationship Id="rId2" Type="http://schemas.openxmlformats.org/officeDocument/2006/relationships/notesSlide" Target="../notesSlides/notesSlide20.xml"/><Relationship Id="rId1" Type="http://schemas.openxmlformats.org/officeDocument/2006/relationships/slideLayout" Target="../slideLayouts/slideLayout30.xml"/><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 Id="rId9" Type="http://schemas.openxmlformats.org/officeDocument/2006/relationships/image" Target="../media/image114.svg"/></Relationships>
</file>

<file path=ppt/slides/_rels/slide37.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25.png"/><Relationship Id="rId18" Type="http://schemas.openxmlformats.org/officeDocument/2006/relationships/image" Target="../media/image35.svg"/><Relationship Id="rId26" Type="http://schemas.openxmlformats.org/officeDocument/2006/relationships/image" Target="../media/image120.svg"/><Relationship Id="rId3" Type="http://schemas.openxmlformats.org/officeDocument/2006/relationships/image" Target="../media/image28.png"/><Relationship Id="rId21" Type="http://schemas.openxmlformats.org/officeDocument/2006/relationships/image" Target="../media/image115.png"/><Relationship Id="rId7" Type="http://schemas.openxmlformats.org/officeDocument/2006/relationships/image" Target="../media/image36.png"/><Relationship Id="rId12" Type="http://schemas.microsoft.com/office/2007/relationships/hdphoto" Target="../media/hdphoto1.wdp"/><Relationship Id="rId17" Type="http://schemas.openxmlformats.org/officeDocument/2006/relationships/image" Target="../media/image34.png"/><Relationship Id="rId25" Type="http://schemas.openxmlformats.org/officeDocument/2006/relationships/image" Target="../media/image119.png"/><Relationship Id="rId2" Type="http://schemas.openxmlformats.org/officeDocument/2006/relationships/image" Target="../media/image27.emf"/><Relationship Id="rId16" Type="http://schemas.microsoft.com/office/2007/relationships/hdphoto" Target="../media/hdphoto2.wdp"/><Relationship Id="rId20" Type="http://schemas.microsoft.com/office/2007/relationships/hdphoto" Target="../media/hdphoto3.wdp"/><Relationship Id="rId29" Type="http://schemas.openxmlformats.org/officeDocument/2006/relationships/image" Target="../media/image123.png"/><Relationship Id="rId1" Type="http://schemas.openxmlformats.org/officeDocument/2006/relationships/slideLayout" Target="../slideLayouts/slideLayout51.xml"/><Relationship Id="rId6" Type="http://schemas.openxmlformats.org/officeDocument/2006/relationships/image" Target="../media/image33.svg"/><Relationship Id="rId11" Type="http://schemas.openxmlformats.org/officeDocument/2006/relationships/image" Target="../media/image38.png"/><Relationship Id="rId24" Type="http://schemas.openxmlformats.org/officeDocument/2006/relationships/image" Target="../media/image118.svg"/><Relationship Id="rId5" Type="http://schemas.openxmlformats.org/officeDocument/2006/relationships/image" Target="../media/image32.png"/><Relationship Id="rId15" Type="http://schemas.openxmlformats.org/officeDocument/2006/relationships/image" Target="../media/image39.png"/><Relationship Id="rId23" Type="http://schemas.openxmlformats.org/officeDocument/2006/relationships/image" Target="../media/image117.png"/><Relationship Id="rId28" Type="http://schemas.openxmlformats.org/officeDocument/2006/relationships/image" Target="../media/image122.svg"/><Relationship Id="rId10" Type="http://schemas.openxmlformats.org/officeDocument/2006/relationships/image" Target="../media/image31.svg"/><Relationship Id="rId19" Type="http://schemas.openxmlformats.org/officeDocument/2006/relationships/image" Target="../media/image40.png"/><Relationship Id="rId4" Type="http://schemas.openxmlformats.org/officeDocument/2006/relationships/image" Target="../media/image29.svg"/><Relationship Id="rId9" Type="http://schemas.openxmlformats.org/officeDocument/2006/relationships/image" Target="../media/image30.png"/><Relationship Id="rId14" Type="http://schemas.openxmlformats.org/officeDocument/2006/relationships/image" Target="../media/image26.svg"/><Relationship Id="rId22" Type="http://schemas.openxmlformats.org/officeDocument/2006/relationships/image" Target="../media/image116.svg"/><Relationship Id="rId27" Type="http://schemas.openxmlformats.org/officeDocument/2006/relationships/image" Target="../media/image121.png"/><Relationship Id="rId30" Type="http://schemas.openxmlformats.org/officeDocument/2006/relationships/image" Target="../media/image124.png"/></Relationships>
</file>

<file path=ppt/slides/_rels/slide38.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25.png"/><Relationship Id="rId18" Type="http://schemas.openxmlformats.org/officeDocument/2006/relationships/image" Target="../media/image35.svg"/><Relationship Id="rId26" Type="http://schemas.openxmlformats.org/officeDocument/2006/relationships/image" Target="../media/image130.svg"/><Relationship Id="rId3" Type="http://schemas.openxmlformats.org/officeDocument/2006/relationships/image" Target="../media/image28.png"/><Relationship Id="rId21" Type="http://schemas.openxmlformats.org/officeDocument/2006/relationships/image" Target="../media/image125.png"/><Relationship Id="rId7" Type="http://schemas.openxmlformats.org/officeDocument/2006/relationships/image" Target="../media/image36.png"/><Relationship Id="rId12" Type="http://schemas.microsoft.com/office/2007/relationships/hdphoto" Target="../media/hdphoto1.wdp"/><Relationship Id="rId17" Type="http://schemas.openxmlformats.org/officeDocument/2006/relationships/image" Target="../media/image34.png"/><Relationship Id="rId25" Type="http://schemas.openxmlformats.org/officeDocument/2006/relationships/image" Target="../media/image129.png"/><Relationship Id="rId2" Type="http://schemas.openxmlformats.org/officeDocument/2006/relationships/image" Target="../media/image27.emf"/><Relationship Id="rId16" Type="http://schemas.microsoft.com/office/2007/relationships/hdphoto" Target="../media/hdphoto2.wdp"/><Relationship Id="rId20" Type="http://schemas.microsoft.com/office/2007/relationships/hdphoto" Target="../media/hdphoto3.wdp"/><Relationship Id="rId29" Type="http://schemas.openxmlformats.org/officeDocument/2006/relationships/image" Target="../media/image123.png"/><Relationship Id="rId1" Type="http://schemas.openxmlformats.org/officeDocument/2006/relationships/slideLayout" Target="../slideLayouts/slideLayout51.xml"/><Relationship Id="rId6" Type="http://schemas.openxmlformats.org/officeDocument/2006/relationships/image" Target="../media/image33.svg"/><Relationship Id="rId11" Type="http://schemas.openxmlformats.org/officeDocument/2006/relationships/image" Target="../media/image38.png"/><Relationship Id="rId24" Type="http://schemas.openxmlformats.org/officeDocument/2006/relationships/image" Target="../media/image128.svg"/><Relationship Id="rId5" Type="http://schemas.openxmlformats.org/officeDocument/2006/relationships/image" Target="../media/image32.png"/><Relationship Id="rId15" Type="http://schemas.openxmlformats.org/officeDocument/2006/relationships/image" Target="../media/image39.png"/><Relationship Id="rId23" Type="http://schemas.openxmlformats.org/officeDocument/2006/relationships/image" Target="../media/image127.png"/><Relationship Id="rId28" Type="http://schemas.openxmlformats.org/officeDocument/2006/relationships/image" Target="../media/image131.svg"/><Relationship Id="rId10" Type="http://schemas.openxmlformats.org/officeDocument/2006/relationships/image" Target="../media/image31.svg"/><Relationship Id="rId19" Type="http://schemas.openxmlformats.org/officeDocument/2006/relationships/image" Target="../media/image40.png"/><Relationship Id="rId4" Type="http://schemas.openxmlformats.org/officeDocument/2006/relationships/image" Target="../media/image29.svg"/><Relationship Id="rId9" Type="http://schemas.openxmlformats.org/officeDocument/2006/relationships/image" Target="../media/image30.png"/><Relationship Id="rId14" Type="http://schemas.openxmlformats.org/officeDocument/2006/relationships/image" Target="../media/image26.svg"/><Relationship Id="rId22" Type="http://schemas.openxmlformats.org/officeDocument/2006/relationships/image" Target="../media/image126.svg"/><Relationship Id="rId27" Type="http://schemas.openxmlformats.org/officeDocument/2006/relationships/image" Target="../media/image106.png"/><Relationship Id="rId30" Type="http://schemas.openxmlformats.org/officeDocument/2006/relationships/image" Target="../media/image124.png"/></Relationships>
</file>

<file path=ppt/slides/_rels/slide39.xml.rels><?xml version="1.0" encoding="UTF-8" standalone="yes"?>
<Relationships xmlns="http://schemas.openxmlformats.org/package/2006/relationships"><Relationship Id="rId8" Type="http://schemas.openxmlformats.org/officeDocument/2006/relationships/image" Target="../media/image132.svg"/><Relationship Id="rId3" Type="http://schemas.openxmlformats.org/officeDocument/2006/relationships/image" Target="../media/image60.emf"/><Relationship Id="rId7" Type="http://schemas.openxmlformats.org/officeDocument/2006/relationships/image" Target="../media/image121.pn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microsoft.com/office/2007/relationships/hdphoto" Target="../media/hdphoto1.wdp"/><Relationship Id="rId5" Type="http://schemas.openxmlformats.org/officeDocument/2006/relationships/image" Target="../media/image38.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7.xml"/></Relationships>
</file>

<file path=ppt/slides/_rels/slide43.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39.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hyperlink" Target="https://ru.wikinews.org/wiki/%D0%A0%D0%BE%D1%81%D0%BA%D0%BE%D0%BC%D0%BD%D0%B0%D0%B4%D0%B7%D0%BE%D1%80_%D0%B7%D0%B0%D0%B1%D0%BB%D0%BE%D0%BA%D0%B8%D1%80%D0%BE%D0%B2%D0%B0%D0%BB_GitHub_%D0%B7%D0%B0_%C2%AB%D0%A1%D0%BF%D0%BE%D1%81%D0%BE%D0%B1%D1%8B_%D1%81%D0%B0%D0%BC%D0%BE%D1%83%D0%B1%D0%B8%D0%B9%D1%81%D1%82%D0%B2%D0%B0%C2%BB"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20.svg"/><Relationship Id="rId2" Type="http://schemas.openxmlformats.org/officeDocument/2006/relationships/notesSlide" Target="../notesSlides/notesSlide1.xml"/><Relationship Id="rId16" Type="http://schemas.openxmlformats.org/officeDocument/2006/relationships/image" Target="../media/image24.svg"/><Relationship Id="rId1" Type="http://schemas.openxmlformats.org/officeDocument/2006/relationships/slideLayout" Target="../slideLayouts/slideLayout3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svg"/><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svg"/></Relationships>
</file>

<file path=ppt/slides/_rels/slide6.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microsoft.com/office/2007/relationships/hdphoto" Target="../media/hdphoto2.wdp"/><Relationship Id="rId3" Type="http://schemas.openxmlformats.org/officeDocument/2006/relationships/image" Target="../media/image26.sv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39.png"/><Relationship Id="rId2" Type="http://schemas.openxmlformats.org/officeDocument/2006/relationships/image" Target="../media/image25.png"/><Relationship Id="rId16" Type="http://schemas.microsoft.com/office/2007/relationships/hdphoto" Target="../media/hdphoto1.wdp"/><Relationship Id="rId20" Type="http://schemas.microsoft.com/office/2007/relationships/hdphoto" Target="../media/hdphoto3.wdp"/><Relationship Id="rId1" Type="http://schemas.openxmlformats.org/officeDocument/2006/relationships/slideLayout" Target="../slideLayouts/slideLayout35.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19" Type="http://schemas.openxmlformats.org/officeDocument/2006/relationships/image" Target="../media/image40.png"/><Relationship Id="rId4" Type="http://schemas.openxmlformats.org/officeDocument/2006/relationships/image" Target="../media/image27.emf"/><Relationship Id="rId9" Type="http://schemas.openxmlformats.org/officeDocument/2006/relationships/image" Target="../media/image32.png"/><Relationship Id="rId14" Type="http://schemas.openxmlformats.org/officeDocument/2006/relationships/image" Target="../media/image37.svg"/></Relationships>
</file>

<file path=ppt/slides/_rels/slide7.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18" Type="http://schemas.openxmlformats.org/officeDocument/2006/relationships/image" Target="../media/image55.png"/><Relationship Id="rId3" Type="http://schemas.openxmlformats.org/officeDocument/2006/relationships/image" Target="../media/image41.png"/><Relationship Id="rId21" Type="http://schemas.openxmlformats.org/officeDocument/2006/relationships/image" Target="../media/image58.svg"/><Relationship Id="rId7" Type="http://schemas.openxmlformats.org/officeDocument/2006/relationships/image" Target="../media/image45.png"/><Relationship Id="rId12" Type="http://schemas.openxmlformats.org/officeDocument/2006/relationships/image" Target="../media/image50.svg"/><Relationship Id="rId17" Type="http://schemas.openxmlformats.org/officeDocument/2006/relationships/image" Target="../media/image27.emf"/><Relationship Id="rId2" Type="http://schemas.openxmlformats.org/officeDocument/2006/relationships/notesSlide" Target="../notesSlides/notesSlide2.xml"/><Relationship Id="rId16" Type="http://schemas.openxmlformats.org/officeDocument/2006/relationships/image" Target="../media/image54.svg"/><Relationship Id="rId20" Type="http://schemas.openxmlformats.org/officeDocument/2006/relationships/image" Target="../media/image57.svg"/><Relationship Id="rId1" Type="http://schemas.openxmlformats.org/officeDocument/2006/relationships/slideLayout" Target="../slideLayouts/slideLayout31.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svg"/><Relationship Id="rId19" Type="http://schemas.openxmlformats.org/officeDocument/2006/relationships/image" Target="../media/image56.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slides/_rels/slide8.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27.emf"/><Relationship Id="rId18" Type="http://schemas.openxmlformats.org/officeDocument/2006/relationships/image" Target="../media/image30.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26.svg"/><Relationship Id="rId17" Type="http://schemas.openxmlformats.org/officeDocument/2006/relationships/image" Target="../media/image33.svg"/><Relationship Id="rId2" Type="http://schemas.openxmlformats.org/officeDocument/2006/relationships/notesSlide" Target="../notesSlides/notesSlide3.xml"/><Relationship Id="rId16" Type="http://schemas.openxmlformats.org/officeDocument/2006/relationships/image" Target="../media/image32.png"/><Relationship Id="rId1" Type="http://schemas.openxmlformats.org/officeDocument/2006/relationships/slideLayout" Target="../slideLayouts/slideLayout31.xml"/><Relationship Id="rId6" Type="http://schemas.openxmlformats.org/officeDocument/2006/relationships/image" Target="../media/image44.svg"/><Relationship Id="rId11" Type="http://schemas.openxmlformats.org/officeDocument/2006/relationships/image" Target="../media/image25.png"/><Relationship Id="rId5" Type="http://schemas.openxmlformats.org/officeDocument/2006/relationships/image" Target="../media/image43.png"/><Relationship Id="rId15" Type="http://schemas.openxmlformats.org/officeDocument/2006/relationships/image" Target="../media/image29.svg"/><Relationship Id="rId10" Type="http://schemas.openxmlformats.org/officeDocument/2006/relationships/image" Target="../media/image48.svg"/><Relationship Id="rId19" Type="http://schemas.openxmlformats.org/officeDocument/2006/relationships/image" Target="../media/image31.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t>Introduction to .NET MAUI</a:t>
            </a:r>
          </a:p>
        </p:txBody>
      </p:sp>
      <p:sp>
        <p:nvSpPr>
          <p:cNvPr id="4" name="Text Placeholder 3"/>
          <p:cNvSpPr>
            <a:spLocks noGrp="1"/>
          </p:cNvSpPr>
          <p:nvPr>
            <p:ph type="body" sz="quarter" idx="13"/>
          </p:nvPr>
        </p:nvSpPr>
        <p:spPr/>
        <p:txBody>
          <a:bodyPr/>
          <a:lstStyle/>
          <a:p>
            <a:endParaRPr lang="en-US" dirty="0"/>
          </a:p>
        </p:txBody>
      </p:sp>
      <p:sp>
        <p:nvSpPr>
          <p:cNvPr id="15" name="TextBox 14">
            <a:extLst>
              <a:ext uri="{FF2B5EF4-FFF2-40B4-BE49-F238E27FC236}">
                <a16:creationId xmlns:a16="http://schemas.microsoft.com/office/drawing/2014/main" id="{F8514073-356B-4236-B7C6-F289E6500D45}"/>
              </a:ext>
            </a:extLst>
          </p:cNvPr>
          <p:cNvSpPr txBox="1"/>
          <p:nvPr/>
        </p:nvSpPr>
        <p:spPr>
          <a:xfrm>
            <a:off x="1329544" y="4970898"/>
            <a:ext cx="5966529"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Allan Ritchie</a:t>
            </a:r>
          </a:p>
          <a:p>
            <a:r>
              <a:rPr lang="en-US" sz="1961" dirty="0">
                <a:latin typeface="+mj-lt"/>
                <a:cs typeface="Arial"/>
              </a:rPr>
              <a:t>Independent Consultant – Microsoft MVP</a:t>
            </a:r>
          </a:p>
        </p:txBody>
      </p:sp>
      <p:sp>
        <p:nvSpPr>
          <p:cNvPr id="20" name="TextBox 19">
            <a:extLst>
              <a:ext uri="{FF2B5EF4-FFF2-40B4-BE49-F238E27FC236}">
                <a16:creationId xmlns:a16="http://schemas.microsoft.com/office/drawing/2014/main" id="{B47DCC38-5755-4C7D-9BDE-AB2A494EA160}"/>
              </a:ext>
            </a:extLst>
          </p:cNvPr>
          <p:cNvSpPr txBox="1"/>
          <p:nvPr/>
        </p:nvSpPr>
        <p:spPr>
          <a:xfrm>
            <a:off x="1503286" y="5644613"/>
            <a:ext cx="2440268" cy="761555"/>
          </a:xfrm>
          <a:prstGeom prst="rect">
            <a:avLst/>
          </a:prstGeom>
          <a:noFill/>
        </p:spPr>
        <p:txBody>
          <a:bodyPr wrap="square" rtlCol="0">
            <a:spAutoFit/>
          </a:bodyPr>
          <a:lstStyle/>
          <a:p>
            <a:pPr algn="r">
              <a:lnSpc>
                <a:spcPct val="130000"/>
              </a:lnSpc>
            </a:pPr>
            <a:r>
              <a:rPr lang="en-US" sz="1765" dirty="0">
                <a:latin typeface="+mj-lt"/>
                <a:cs typeface="Arial"/>
              </a:rPr>
              <a:t>@allanritchie911</a:t>
            </a:r>
          </a:p>
          <a:p>
            <a:pPr algn="r">
              <a:lnSpc>
                <a:spcPct val="130000"/>
              </a:lnSpc>
            </a:pPr>
            <a:r>
              <a:rPr lang="en-US" sz="1765" dirty="0">
                <a:latin typeface="+mj-lt"/>
                <a:cs typeface="Arial"/>
              </a:rPr>
              <a:t>/</a:t>
            </a:r>
            <a:r>
              <a:rPr lang="en-US" sz="1765" dirty="0" err="1">
                <a:latin typeface="+mj-lt"/>
                <a:cs typeface="Arial"/>
              </a:rPr>
              <a:t>aritchie</a:t>
            </a:r>
            <a:endParaRPr lang="en-US" sz="1765" dirty="0">
              <a:latin typeface="+mj-lt"/>
              <a:cs typeface="Arial"/>
            </a:endParaRPr>
          </a:p>
        </p:txBody>
      </p:sp>
      <p:pic>
        <p:nvPicPr>
          <p:cNvPr id="21" name="Picture 2" descr="See the source image">
            <a:extLst>
              <a:ext uri="{FF2B5EF4-FFF2-40B4-BE49-F238E27FC236}">
                <a16:creationId xmlns:a16="http://schemas.microsoft.com/office/drawing/2014/main" id="{5085402D-4D72-42FE-AEE3-940D913854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882" y="5726550"/>
            <a:ext cx="326511" cy="326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s face with a black background&#10;&#10;Description automatically generated with low confidence">
            <a:extLst>
              <a:ext uri="{FF2B5EF4-FFF2-40B4-BE49-F238E27FC236}">
                <a16:creationId xmlns:a16="http://schemas.microsoft.com/office/drawing/2014/main" id="{81B18E2C-A3A1-C320-BAAC-2E5F85F8B720}"/>
              </a:ext>
            </a:extLst>
          </p:cNvPr>
          <p:cNvPicPr>
            <a:picLocks noChangeAspect="1"/>
          </p:cNvPicPr>
          <p:nvPr/>
        </p:nvPicPr>
        <p:blipFill>
          <a:blip r:embed="rId3"/>
          <a:stretch>
            <a:fillRect/>
          </a:stretch>
        </p:blipFill>
        <p:spPr>
          <a:xfrm>
            <a:off x="-387780" y="4920713"/>
            <a:ext cx="1932917" cy="1447800"/>
          </a:xfrm>
          <a:prstGeom prst="rect">
            <a:avLst/>
          </a:prstGeom>
        </p:spPr>
      </p:pic>
      <p:pic>
        <p:nvPicPr>
          <p:cNvPr id="6" name="Picture 2">
            <a:extLst>
              <a:ext uri="{FF2B5EF4-FFF2-40B4-BE49-F238E27FC236}">
                <a16:creationId xmlns:a16="http://schemas.microsoft.com/office/drawing/2014/main" id="{A01CF5C4-989F-625E-AC59-93E14C2A8CA0}"/>
              </a:ext>
            </a:extLst>
          </p:cNvPr>
          <p:cNvPicPr>
            <a:picLocks noChangeAspect="1" noChangeArrowheads="1"/>
          </p:cNvPicPr>
          <p:nvPr/>
        </p:nvPicPr>
        <p:blipFill>
          <a:blip r:embed="rId4">
            <a:extLst>
              <a:ext uri="{837473B0-CC2E-450A-ABE3-18F120FF3D39}">
                <a1611:picAttrSrcUrl xmlns:a1611="http://schemas.microsoft.com/office/drawing/2016/11/main" r:id="rId5"/>
              </a:ext>
            </a:extLst>
          </a:blip>
          <a:srcRect/>
          <a:stretch/>
        </p:blipFill>
        <p:spPr bwMode="auto">
          <a:xfrm>
            <a:off x="1345061" y="6055181"/>
            <a:ext cx="326511" cy="326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034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0" y="675906"/>
            <a:ext cx="12191999" cy="5506187"/>
          </a:xfrm>
          <a:prstGeom prst="rect">
            <a:avLst/>
          </a:prstGeom>
        </p:spPr>
        <p:txBody>
          <a:bodyPr wrap="square">
            <a:spAutoFit/>
          </a:bodyPr>
          <a:lstStyle/>
          <a:p>
            <a:pPr algn="ctr" defTabSz="914358">
              <a:lnSpc>
                <a:spcPct val="150000"/>
              </a:lnSpc>
            </a:pPr>
            <a:r>
              <a:rPr lang="en-US" sz="3200" dirty="0">
                <a:solidFill>
                  <a:srgbClr val="512BD4"/>
                </a:solidFill>
                <a:latin typeface="Segoe UI Light"/>
                <a:ea typeface="Segoe UI Symbol" panose="020B0502040204020203" pitchFamily="34" charset="0"/>
              </a:rPr>
              <a:t>An </a:t>
            </a:r>
            <a:r>
              <a:rPr lang="en-US" sz="4400" b="1" dirty="0">
                <a:solidFill>
                  <a:srgbClr val="512BD4"/>
                </a:solidFill>
                <a:latin typeface="Segoe UI Light"/>
                <a:ea typeface="Segoe UI Symbol" panose="020B0502040204020203" pitchFamily="34" charset="0"/>
              </a:rPr>
              <a:t>open-source </a:t>
            </a:r>
            <a:r>
              <a:rPr lang="en-US" sz="3200" dirty="0">
                <a:solidFill>
                  <a:srgbClr val="512BD4"/>
                </a:solidFill>
                <a:latin typeface="Segoe UI Light"/>
                <a:ea typeface="Segoe UI Symbol" panose="020B0502040204020203" pitchFamily="34" charset="0"/>
              </a:rPr>
              <a:t>app platform</a:t>
            </a:r>
          </a:p>
          <a:p>
            <a:pPr algn="ctr" defTabSz="914358">
              <a:lnSpc>
                <a:spcPct val="150000"/>
              </a:lnSpc>
            </a:pPr>
            <a:r>
              <a:rPr lang="en-US" sz="3200" dirty="0">
                <a:solidFill>
                  <a:srgbClr val="512BD4"/>
                </a:solidFill>
                <a:latin typeface="Segoe UI Light"/>
                <a:ea typeface="Segoe UI Symbol" panose="020B0502040204020203" pitchFamily="34" charset="0"/>
              </a:rPr>
              <a:t>from Microsoft for building </a:t>
            </a:r>
          </a:p>
          <a:p>
            <a:pPr algn="ctr" defTabSz="914358">
              <a:lnSpc>
                <a:spcPct val="150000"/>
              </a:lnSpc>
            </a:pPr>
            <a:r>
              <a:rPr lang="en-US" sz="4400" b="1" dirty="0">
                <a:solidFill>
                  <a:srgbClr val="512BD4"/>
                </a:solidFill>
                <a:latin typeface="Segoe UI Light"/>
                <a:ea typeface="Segoe UI Symbol" panose="020B0502040204020203" pitchFamily="34" charset="0"/>
              </a:rPr>
              <a:t>modern, performant, &amp; multi-platform </a:t>
            </a:r>
            <a:endParaRPr lang="en-US" sz="3200" b="1" dirty="0">
              <a:solidFill>
                <a:srgbClr val="512BD4"/>
              </a:solidFill>
              <a:latin typeface="Segoe UI Light"/>
              <a:ea typeface="Segoe UI Symbol" panose="020B0502040204020203" pitchFamily="34" charset="0"/>
            </a:endParaRPr>
          </a:p>
          <a:p>
            <a:pPr algn="ctr" defTabSz="914358">
              <a:lnSpc>
                <a:spcPct val="150000"/>
              </a:lnSpc>
            </a:pPr>
            <a:r>
              <a:rPr lang="en-US" sz="3200" dirty="0">
                <a:solidFill>
                  <a:srgbClr val="512BD4"/>
                </a:solidFill>
                <a:latin typeface="Segoe UI Light"/>
                <a:ea typeface="Segoe UI Symbol" panose="020B0502040204020203" pitchFamily="34" charset="0"/>
              </a:rPr>
              <a:t>iOS, Android, macOS, &amp; Windows apps</a:t>
            </a:r>
          </a:p>
          <a:p>
            <a:pPr algn="ctr" defTabSz="914358">
              <a:lnSpc>
                <a:spcPct val="150000"/>
              </a:lnSpc>
            </a:pPr>
            <a:r>
              <a:rPr lang="en-US" sz="3200" dirty="0">
                <a:solidFill>
                  <a:srgbClr val="512BD4"/>
                </a:solidFill>
                <a:latin typeface="Segoe UI Light"/>
                <a:ea typeface="Segoe UI Symbol" panose="020B0502040204020203" pitchFamily="34" charset="0"/>
              </a:rPr>
              <a:t>with </a:t>
            </a:r>
            <a:r>
              <a:rPr lang="en-US" sz="4400" b="1" dirty="0">
                <a:solidFill>
                  <a:srgbClr val="512BD4"/>
                </a:solidFill>
                <a:latin typeface="Segoe UI Light"/>
                <a:ea typeface="Segoe UI Symbol" panose="020B0502040204020203" pitchFamily="34" charset="0"/>
              </a:rPr>
              <a:t>C</a:t>
            </a:r>
            <a:r>
              <a:rPr lang="en-US" sz="4400" b="1">
                <a:solidFill>
                  <a:srgbClr val="512BD4"/>
                </a:solidFill>
                <a:latin typeface="Segoe UI Light"/>
                <a:ea typeface="Segoe UI Symbol" panose="020B0502040204020203" pitchFamily="34" charset="0"/>
              </a:rPr>
              <a:t>#</a:t>
            </a:r>
            <a:r>
              <a:rPr lang="en-US" sz="3200">
                <a:solidFill>
                  <a:srgbClr val="512BD4"/>
                </a:solidFill>
                <a:latin typeface="Segoe UI Light"/>
                <a:ea typeface="Segoe UI Symbol" panose="020B0502040204020203" pitchFamily="34" charset="0"/>
              </a:rPr>
              <a:t> and </a:t>
            </a:r>
            <a:r>
              <a:rPr lang="en-US" sz="3600" b="1" dirty="0">
                <a:solidFill>
                  <a:srgbClr val="512BD4"/>
                </a:solidFill>
                <a:latin typeface="Segoe UI Light"/>
                <a:ea typeface="Segoe UI Symbol" panose="020B0502040204020203" pitchFamily="34" charset="0"/>
              </a:rPr>
              <a:t>.NET </a:t>
            </a:r>
            <a:r>
              <a:rPr lang="en-US" sz="3200" dirty="0">
                <a:solidFill>
                  <a:srgbClr val="512BD4"/>
                </a:solidFill>
                <a:latin typeface="Segoe UI Light"/>
                <a:ea typeface="Segoe UI Symbol" panose="020B0502040204020203" pitchFamily="34" charset="0"/>
              </a:rPr>
              <a:t>from a </a:t>
            </a:r>
          </a:p>
          <a:p>
            <a:pPr algn="ctr" defTabSz="914358">
              <a:lnSpc>
                <a:spcPct val="150000"/>
              </a:lnSpc>
            </a:pPr>
            <a:r>
              <a:rPr lang="en-US" sz="4400" b="1" dirty="0">
                <a:solidFill>
                  <a:srgbClr val="512BD4"/>
                </a:solidFill>
                <a:latin typeface="Segoe UI Light"/>
                <a:ea typeface="Segoe UI Symbol" panose="020B0502040204020203" pitchFamily="34" charset="0"/>
              </a:rPr>
              <a:t>single shared codebase</a:t>
            </a:r>
            <a:r>
              <a:rPr lang="en-US" sz="3200" dirty="0">
                <a:solidFill>
                  <a:srgbClr val="512BD4"/>
                </a:solidFill>
                <a:latin typeface="Segoe UI Light"/>
                <a:ea typeface="Segoe UI Symbol" panose="020B0502040204020203" pitchFamily="34" charset="0"/>
              </a:rPr>
              <a:t>. </a:t>
            </a:r>
            <a:endParaRPr lang="en-US" sz="3600" dirty="0">
              <a:solidFill>
                <a:srgbClr val="512BD4"/>
              </a:solidFill>
              <a:latin typeface="Segoe UI Light"/>
              <a:ea typeface="Segoe UI Symbol" panose="020B0502040204020203" pitchFamily="34" charset="0"/>
            </a:endParaRPr>
          </a:p>
        </p:txBody>
      </p:sp>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.NET MAUI App Architecture</a:t>
            </a:r>
          </a:p>
        </p:txBody>
      </p:sp>
      <p:grpSp>
        <p:nvGrpSpPr>
          <p:cNvPr id="2" name="Group 1">
            <a:extLst>
              <a:ext uri="{FF2B5EF4-FFF2-40B4-BE49-F238E27FC236}">
                <a16:creationId xmlns:a16="http://schemas.microsoft.com/office/drawing/2014/main" id="{73E31D55-B02D-451E-A2CB-2888FFE99254}"/>
              </a:ext>
            </a:extLst>
          </p:cNvPr>
          <p:cNvGrpSpPr/>
          <p:nvPr/>
        </p:nvGrpSpPr>
        <p:grpSpPr>
          <a:xfrm>
            <a:off x="1749679" y="2041872"/>
            <a:ext cx="8692642" cy="3782693"/>
            <a:chOff x="2129189" y="1858210"/>
            <a:chExt cx="8692642" cy="3782693"/>
          </a:xfrm>
        </p:grpSpPr>
        <p:sp>
          <p:nvSpPr>
            <p:cNvPr id="21" name="Rectangle 20">
              <a:extLst>
                <a:ext uri="{FF2B5EF4-FFF2-40B4-BE49-F238E27FC236}">
                  <a16:creationId xmlns:a16="http://schemas.microsoft.com/office/drawing/2014/main" id="{9BC8B635-FB17-44A6-97FC-FD89E8381341}"/>
                </a:ext>
              </a:extLst>
            </p:cNvPr>
            <p:cNvSpPr/>
            <p:nvPr/>
          </p:nvSpPr>
          <p:spPr bwMode="auto">
            <a:xfrm>
              <a:off x="2129190" y="2793639"/>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008214" y="1858210"/>
              <a:ext cx="787267" cy="787267"/>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2810579" y="1869798"/>
              <a:ext cx="787267" cy="787267"/>
              <a:chOff x="3567813" y="1467990"/>
              <a:chExt cx="787322" cy="787322"/>
            </a:xfrm>
            <a:solidFill>
              <a:schemeClr val="accent3"/>
            </a:solidFill>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33" name="TextBox 32">
              <a:extLst>
                <a:ext uri="{FF2B5EF4-FFF2-40B4-BE49-F238E27FC236}">
                  <a16:creationId xmlns:a16="http://schemas.microsoft.com/office/drawing/2014/main" id="{5BB468BE-4289-4A82-955D-25E99D23D543}"/>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34" name="TextBox 33">
              <a:extLst>
                <a:ext uri="{FF2B5EF4-FFF2-40B4-BE49-F238E27FC236}">
                  <a16:creationId xmlns:a16="http://schemas.microsoft.com/office/drawing/2014/main" id="{E3B55163-39CF-4A63-9AAA-4FD1F8046E70}"/>
                </a:ext>
              </a:extLst>
            </p:cNvPr>
            <p:cNvSpPr txBox="1"/>
            <p:nvPr/>
          </p:nvSpPr>
          <p:spPr>
            <a:xfrm>
              <a:off x="2833612" y="2797088"/>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054305" y="2780929"/>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129189" y="3480226"/>
              <a:ext cx="8692642" cy="2160677"/>
              <a:chOff x="2892371"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solidFill>
                      <a:srgbClr val="3498DB"/>
                    </a:solidFill>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92371" y="3551162"/>
                <a:ext cx="6448375" cy="957169"/>
              </a:xfrm>
              <a:prstGeom prst="rect">
                <a:avLst/>
              </a:prstGeom>
              <a:noFill/>
            </p:spPr>
            <p:txBody>
              <a:bodyPr wrap="square" lIns="179273" tIns="143418" rIns="179273" bIns="143418" rtlCol="0">
                <a:spAutoFit/>
              </a:bodyPr>
              <a:lstStyle/>
              <a:p>
                <a:pPr algn="ctr" defTabSz="914072">
                  <a:defRPr/>
                </a:pPr>
                <a:r>
                  <a:rPr lang="en-US" sz="4000" b="1" kern="0" dirty="0">
                    <a:solidFill>
                      <a:prstClr val="white"/>
                    </a:solidFill>
                    <a:latin typeface="Segoe UI Semibold" panose="020B0702040204020203" pitchFamily="34" charset="0"/>
                    <a:sym typeface="Segoe UI"/>
                  </a:rPr>
                  <a:t>Shared Code</a:t>
                </a:r>
              </a:p>
              <a:p>
                <a:pPr algn="ctr" defTabSz="914072">
                  <a:defRPr/>
                </a:pPr>
                <a:r>
                  <a:rPr lang="en-US" sz="2000" b="1" kern="0" dirty="0">
                    <a:solidFill>
                      <a:prstClr val="white"/>
                    </a:solidFill>
                    <a:latin typeface="Segoe UI Semibold" panose="020B0702040204020203" pitchFamily="34" charset="0"/>
                    <a:sym typeface="Segoe UI"/>
                  </a:rPr>
                  <a:t>UI, Resources, Platform Features, &amp; Business Logic </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251940" y="2797088"/>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pic>
          <p:nvPicPr>
            <p:cNvPr id="40" name="Picture 2">
              <a:extLst>
                <a:ext uri="{FF2B5EF4-FFF2-40B4-BE49-F238E27FC236}">
                  <a16:creationId xmlns:a16="http://schemas.microsoft.com/office/drawing/2014/main" id="{2E855E86-D387-46B6-9604-50CAD8DFBB87}"/>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E03CBFD0-3BDA-41F7-82F5-3A5E5AAAFE90}"/>
                </a:ext>
              </a:extLst>
            </p:cNvPr>
            <p:cNvSpPr/>
            <p:nvPr/>
          </p:nvSpPr>
          <p:spPr bwMode="auto">
            <a:xfrm>
              <a:off x="8704326" y="2793639"/>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42" name="TextBox 41">
              <a:extLst>
                <a:ext uri="{FF2B5EF4-FFF2-40B4-BE49-F238E27FC236}">
                  <a16:creationId xmlns:a16="http://schemas.microsoft.com/office/drawing/2014/main" id="{5F12D706-D138-4EDC-BCD4-1AB939FBFC56}"/>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43" name="TextBox 42">
              <a:extLst>
                <a:ext uri="{FF2B5EF4-FFF2-40B4-BE49-F238E27FC236}">
                  <a16:creationId xmlns:a16="http://schemas.microsoft.com/office/drawing/2014/main" id="{4AE9BE6E-7A62-495E-B131-CAB0F7617432}"/>
                </a:ext>
              </a:extLst>
            </p:cNvPr>
            <p:cNvSpPr txBox="1"/>
            <p:nvPr/>
          </p:nvSpPr>
          <p:spPr>
            <a:xfrm>
              <a:off x="9435160" y="2809093"/>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19" name="Group 42">
              <a:extLst>
                <a:ext uri="{FF2B5EF4-FFF2-40B4-BE49-F238E27FC236}">
                  <a16:creationId xmlns:a16="http://schemas.microsoft.com/office/drawing/2014/main" id="{45B677FD-2BE2-4EB0-8E1D-400AB383AE42}"/>
                </a:ext>
              </a:extLst>
            </p:cNvPr>
            <p:cNvGrpSpPr>
              <a:grpSpLocks noChangeAspect="1"/>
            </p:cNvGrpSpPr>
            <p:nvPr/>
          </p:nvGrpSpPr>
          <p:grpSpPr bwMode="auto">
            <a:xfrm>
              <a:off x="9561020" y="2083028"/>
              <a:ext cx="389868" cy="404156"/>
              <a:chOff x="3492" y="1769"/>
              <a:chExt cx="854" cy="864"/>
            </a:xfrm>
            <a:solidFill>
              <a:srgbClr val="FFFFFF"/>
            </a:solidFill>
          </p:grpSpPr>
          <p:sp>
            <p:nvSpPr>
              <p:cNvPr id="20" name="Freeform 43">
                <a:extLst>
                  <a:ext uri="{FF2B5EF4-FFF2-40B4-BE49-F238E27FC236}">
                    <a16:creationId xmlns:a16="http://schemas.microsoft.com/office/drawing/2014/main" id="{B710F16F-5FFA-4DB4-9CE2-9E33C07355A0}"/>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44">
                <a:extLst>
                  <a:ext uri="{FF2B5EF4-FFF2-40B4-BE49-F238E27FC236}">
                    <a16:creationId xmlns:a16="http://schemas.microsoft.com/office/drawing/2014/main" id="{35DE86C6-10F1-42E2-9525-1644E5F4F8F1}"/>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45">
                <a:extLst>
                  <a:ext uri="{FF2B5EF4-FFF2-40B4-BE49-F238E27FC236}">
                    <a16:creationId xmlns:a16="http://schemas.microsoft.com/office/drawing/2014/main" id="{2F66ED26-AD30-4FD6-9EB1-8052DAC1AEF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46">
                <a:extLst>
                  <a:ext uri="{FF2B5EF4-FFF2-40B4-BE49-F238E27FC236}">
                    <a16:creationId xmlns:a16="http://schemas.microsoft.com/office/drawing/2014/main" id="{4F48703C-218D-4BAB-9537-C7783013B20C}"/>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4594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2E7C0A-9D32-450D-8E12-464F2257BD1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60899" y="3793839"/>
            <a:ext cx="660354" cy="6603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E20332C8-4F55-4481-930F-68130F15192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760899" y="2650919"/>
            <a:ext cx="660354" cy="6603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3">
            <a:extLst>
              <a:ext uri="{FF2B5EF4-FFF2-40B4-BE49-F238E27FC236}">
                <a16:creationId xmlns:a16="http://schemas.microsoft.com/office/drawing/2014/main" id="{72F1AEAA-19E9-4F77-9FA8-CEC8E28A76DB}"/>
              </a:ext>
            </a:extLst>
          </p:cNvPr>
          <p:cNvSpPr txBox="1">
            <a:spLocks noChangeArrowheads="1"/>
          </p:cNvSpPr>
          <p:nvPr/>
        </p:nvSpPr>
        <p:spPr bwMode="auto">
          <a:xfrm>
            <a:off x="3599040" y="1441911"/>
            <a:ext cx="5105042"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Productive environment</a:t>
            </a:r>
          </a:p>
        </p:txBody>
      </p:sp>
      <p:sp>
        <p:nvSpPr>
          <p:cNvPr id="11" name="TextBox 3">
            <a:extLst>
              <a:ext uri="{FF2B5EF4-FFF2-40B4-BE49-F238E27FC236}">
                <a16:creationId xmlns:a16="http://schemas.microsoft.com/office/drawing/2014/main" id="{04C818FD-7B9B-4DD6-9CF9-17CEFF4DBBCA}"/>
              </a:ext>
            </a:extLst>
          </p:cNvPr>
          <p:cNvSpPr txBox="1">
            <a:spLocks noChangeArrowheads="1"/>
          </p:cNvSpPr>
          <p:nvPr/>
        </p:nvSpPr>
        <p:spPr bwMode="auto">
          <a:xfrm>
            <a:off x="3599040" y="2650920"/>
            <a:ext cx="4590304"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Maximize code reuse</a:t>
            </a:r>
          </a:p>
        </p:txBody>
      </p:sp>
      <p:sp>
        <p:nvSpPr>
          <p:cNvPr id="12" name="TextBox 3">
            <a:extLst>
              <a:ext uri="{FF2B5EF4-FFF2-40B4-BE49-F238E27FC236}">
                <a16:creationId xmlns:a16="http://schemas.microsoft.com/office/drawing/2014/main" id="{0E132BF0-CA66-426F-857E-DFEE2EF88345}"/>
              </a:ext>
            </a:extLst>
          </p:cNvPr>
          <p:cNvSpPr txBox="1">
            <a:spLocks noChangeArrowheads="1"/>
          </p:cNvSpPr>
          <p:nvPr/>
        </p:nvSpPr>
        <p:spPr bwMode="auto">
          <a:xfrm>
            <a:off x="3599040" y="3793840"/>
            <a:ext cx="7881913"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Native performance &amp; integrations</a:t>
            </a:r>
          </a:p>
        </p:txBody>
      </p:sp>
      <p:pic>
        <p:nvPicPr>
          <p:cNvPr id="13" name="Picture 3" descr="TreeCircle.png">
            <a:extLst>
              <a:ext uri="{FF2B5EF4-FFF2-40B4-BE49-F238E27FC236}">
                <a16:creationId xmlns:a16="http://schemas.microsoft.com/office/drawing/2014/main" id="{AF44816D-C9A4-4F64-B051-97821DD3AE3B}"/>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760900" y="1430798"/>
            <a:ext cx="665116" cy="669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3">
            <a:extLst>
              <a:ext uri="{FF2B5EF4-FFF2-40B4-BE49-F238E27FC236}">
                <a16:creationId xmlns:a16="http://schemas.microsoft.com/office/drawing/2014/main" id="{F3A43519-325B-4A31-969F-94C939704591}"/>
              </a:ext>
            </a:extLst>
          </p:cNvPr>
          <p:cNvSpPr txBox="1">
            <a:spLocks noChangeArrowheads="1"/>
          </p:cNvSpPr>
          <p:nvPr/>
        </p:nvSpPr>
        <p:spPr bwMode="auto">
          <a:xfrm>
            <a:off x="3599040" y="4856561"/>
            <a:ext cx="5105042"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defTabSz="914358" eaLnBrk="0" hangingPunct="0">
              <a:defRPr/>
            </a:pPr>
            <a:r>
              <a:rPr lang="en-US" altLang="en-US" sz="3600">
                <a:solidFill>
                  <a:srgbClr val="606E6F"/>
                </a:solidFill>
                <a:latin typeface="Segoe UI Light" panose="020B0502040204020203" pitchFamily="34" charset="0"/>
                <a:cs typeface="Segoe UI Light" panose="020B0502040204020203" pitchFamily="34" charset="0"/>
              </a:rPr>
              <a:t>Expansive ecosystem</a:t>
            </a:r>
          </a:p>
        </p:txBody>
      </p:sp>
      <p:grpSp>
        <p:nvGrpSpPr>
          <p:cNvPr id="18" name="Group 17">
            <a:extLst>
              <a:ext uri="{FF2B5EF4-FFF2-40B4-BE49-F238E27FC236}">
                <a16:creationId xmlns:a16="http://schemas.microsoft.com/office/drawing/2014/main" id="{FA6DC1EF-D7AB-49A6-98FF-2A81AE43A111}"/>
              </a:ext>
            </a:extLst>
          </p:cNvPr>
          <p:cNvGrpSpPr/>
          <p:nvPr/>
        </p:nvGrpSpPr>
        <p:grpSpPr>
          <a:xfrm>
            <a:off x="2760900" y="4910556"/>
            <a:ext cx="665116" cy="665116"/>
            <a:chOff x="2705100" y="4866111"/>
            <a:chExt cx="665163" cy="665163"/>
          </a:xfrm>
        </p:grpSpPr>
        <p:sp>
          <p:nvSpPr>
            <p:cNvPr id="2" name="Oval 1">
              <a:extLst>
                <a:ext uri="{FF2B5EF4-FFF2-40B4-BE49-F238E27FC236}">
                  <a16:creationId xmlns:a16="http://schemas.microsoft.com/office/drawing/2014/main" id="{B45454CA-71EC-437F-8292-EE0E4F1247FD}"/>
                </a:ext>
              </a:extLst>
            </p:cNvPr>
            <p:cNvSpPr/>
            <p:nvPr/>
          </p:nvSpPr>
          <p:spPr bwMode="auto">
            <a:xfrm>
              <a:off x="2705100" y="4866111"/>
              <a:ext cx="665163" cy="665163"/>
            </a:xfrm>
            <a:prstGeom prst="ellipse">
              <a:avLst/>
            </a:prstGeom>
            <a:solidFill>
              <a:srgbClr val="2C3E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t" anchorCtr="0" forceAA="0" compatLnSpc="1">
              <a:prstTxWarp prst="textNoShape">
                <a:avLst/>
              </a:prstTxWarp>
              <a:noAutofit/>
            </a:bodyPr>
            <a:lstStyle/>
            <a:p>
              <a:pPr algn="ctr" defTabSz="932429"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16" descr="Hierarchy">
              <a:extLst>
                <a:ext uri="{FF2B5EF4-FFF2-40B4-BE49-F238E27FC236}">
                  <a16:creationId xmlns:a16="http://schemas.microsoft.com/office/drawing/2014/main" id="{12620B73-6675-40DE-9845-5FD079EDCA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60664" y="4896550"/>
              <a:ext cx="553430" cy="553430"/>
            </a:xfrm>
            <a:prstGeom prst="rect">
              <a:avLst/>
            </a:prstGeom>
          </p:spPr>
        </p:pic>
      </p:grpSp>
    </p:spTree>
    <p:extLst>
      <p:ext uri="{BB962C8B-B14F-4D97-AF65-F5344CB8AC3E}">
        <p14:creationId xmlns:p14="http://schemas.microsoft.com/office/powerpoint/2010/main" val="235700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par>
                          <p:cTn id="23" fill="hold">
                            <p:stCondLst>
                              <p:cond delay="1000"/>
                            </p:stCondLst>
                            <p:childTnLst>
                              <p:par>
                                <p:cTn id="24" presetID="10" presetClass="entr" presetSubtype="0" fill="hold" grpId="0" nodeType="after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5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19522803-7AAF-6843-A0DA-910E49B10590}"/>
              </a:ext>
            </a:extLst>
          </p:cNvPr>
          <p:cNvSpPr>
            <a:spLocks noGrp="1"/>
          </p:cNvSpPr>
          <p:nvPr>
            <p:ph type="title"/>
          </p:nvPr>
        </p:nvSpPr>
        <p:spPr>
          <a:xfrm>
            <a:off x="1305893" y="532927"/>
            <a:ext cx="11655840" cy="899665"/>
          </a:xfrm>
        </p:spPr>
        <p:txBody>
          <a:bodyPr>
            <a:normAutofit/>
          </a:bodyPr>
          <a:lstStyle/>
          <a:p>
            <a:r>
              <a:rPr lang="en-US" sz="3600" dirty="0">
                <a:solidFill>
                  <a:schemeClr val="tx1"/>
                </a:solidFill>
              </a:rPr>
              <a:t>Visual Studio 2022</a:t>
            </a:r>
          </a:p>
        </p:txBody>
      </p:sp>
      <p:grpSp>
        <p:nvGrpSpPr>
          <p:cNvPr id="3" name="Group 2">
            <a:extLst>
              <a:ext uri="{FF2B5EF4-FFF2-40B4-BE49-F238E27FC236}">
                <a16:creationId xmlns:a16="http://schemas.microsoft.com/office/drawing/2014/main" id="{E5FF48C7-A9F5-364B-AC75-EE8A84F28958}"/>
              </a:ext>
            </a:extLst>
          </p:cNvPr>
          <p:cNvGrpSpPr/>
          <p:nvPr/>
        </p:nvGrpSpPr>
        <p:grpSpPr>
          <a:xfrm>
            <a:off x="426980" y="1815933"/>
            <a:ext cx="5640004" cy="1179410"/>
            <a:chOff x="465139" y="2600294"/>
            <a:chExt cx="5954582" cy="1203060"/>
          </a:xfrm>
        </p:grpSpPr>
        <p:sp>
          <p:nvSpPr>
            <p:cNvPr id="15" name="Rounded Rectangle 14">
              <a:extLst>
                <a:ext uri="{FF2B5EF4-FFF2-40B4-BE49-F238E27FC236}">
                  <a16:creationId xmlns:a16="http://schemas.microsoft.com/office/drawing/2014/main" id="{F0C39FF4-1712-0844-B4CC-DE06B0746794}"/>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9CC8A38C-2ABA-F044-BEC6-EEFBC3975315}"/>
                </a:ext>
              </a:extLst>
            </p:cNvPr>
            <p:cNvSpPr txBox="1"/>
            <p:nvPr/>
          </p:nvSpPr>
          <p:spPr>
            <a:xfrm>
              <a:off x="1441761" y="2943521"/>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Modern development</a:t>
              </a:r>
            </a:p>
          </p:txBody>
        </p:sp>
        <p:sp>
          <p:nvSpPr>
            <p:cNvPr id="17" name="TextBox 16">
              <a:extLst>
                <a:ext uri="{FF2B5EF4-FFF2-40B4-BE49-F238E27FC236}">
                  <a16:creationId xmlns:a16="http://schemas.microsoft.com/office/drawing/2014/main" id="{169C3DDF-D09D-004F-8F6B-DE8497066C53}"/>
                </a:ext>
              </a:extLst>
            </p:cNvPr>
            <p:cNvSpPr txBox="1"/>
            <p:nvPr/>
          </p:nvSpPr>
          <p:spPr>
            <a:xfrm>
              <a:off x="1441762" y="3291705"/>
              <a:ext cx="4667414" cy="350706"/>
            </a:xfrm>
            <a:prstGeom prst="rect">
              <a:avLst/>
            </a:prstGeom>
            <a:noFill/>
          </p:spPr>
          <p:txBody>
            <a:bodyPr wrap="square" lIns="0" tIns="0" rIns="0" bIns="0" rtlCol="0">
              <a:spAutoFit/>
            </a:bodyPr>
            <a:lstStyle/>
            <a:p>
              <a:pPr marL="0" marR="0" lvl="0" indent="0" algn="l" defTabSz="914400"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Build innovative, modern apps using .NET 6, GitHub and Azure with integrated tooling </a:t>
              </a:r>
            </a:p>
          </p:txBody>
        </p:sp>
      </p:grpSp>
      <p:grpSp>
        <p:nvGrpSpPr>
          <p:cNvPr id="38" name="Group 37">
            <a:extLst>
              <a:ext uri="{FF2B5EF4-FFF2-40B4-BE49-F238E27FC236}">
                <a16:creationId xmlns:a16="http://schemas.microsoft.com/office/drawing/2014/main" id="{0D891F28-3DAE-5D4B-832C-4D71EB32DF5C}"/>
              </a:ext>
            </a:extLst>
          </p:cNvPr>
          <p:cNvGrpSpPr/>
          <p:nvPr/>
        </p:nvGrpSpPr>
        <p:grpSpPr>
          <a:xfrm>
            <a:off x="426980" y="3119463"/>
            <a:ext cx="5640004" cy="1179410"/>
            <a:chOff x="465139" y="2600294"/>
            <a:chExt cx="5954582" cy="1203060"/>
          </a:xfrm>
        </p:grpSpPr>
        <p:sp>
          <p:nvSpPr>
            <p:cNvPr id="39" name="Rounded Rectangle 38">
              <a:extLst>
                <a:ext uri="{FF2B5EF4-FFF2-40B4-BE49-F238E27FC236}">
                  <a16:creationId xmlns:a16="http://schemas.microsoft.com/office/drawing/2014/main" id="{9BB907A5-12D1-9D4D-BDAE-B58CFC4F3C4C}"/>
                </a:ext>
              </a:extLst>
            </p:cNvPr>
            <p:cNvSpPr/>
            <p:nvPr/>
          </p:nvSpPr>
          <p:spPr bwMode="auto">
            <a:xfrm>
              <a:off x="465139" y="2600294"/>
              <a:ext cx="5954582" cy="1203060"/>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id="{03747E9F-5F47-2745-9A72-AEFDC0DDBBBE}"/>
                </a:ext>
              </a:extLst>
            </p:cNvPr>
            <p:cNvSpPr txBox="1"/>
            <p:nvPr/>
          </p:nvSpPr>
          <p:spPr>
            <a:xfrm>
              <a:off x="1441761" y="2822878"/>
              <a:ext cx="422049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Personal and team productivity</a:t>
              </a:r>
            </a:p>
          </p:txBody>
        </p:sp>
        <p:sp>
          <p:nvSpPr>
            <p:cNvPr id="41" name="TextBox 40">
              <a:extLst>
                <a:ext uri="{FF2B5EF4-FFF2-40B4-BE49-F238E27FC236}">
                  <a16:creationId xmlns:a16="http://schemas.microsoft.com/office/drawing/2014/main" id="{20E13408-89D9-B941-8CC8-1793047CD357}"/>
                </a:ext>
              </a:extLst>
            </p:cNvPr>
            <p:cNvSpPr txBox="1"/>
            <p:nvPr/>
          </p:nvSpPr>
          <p:spPr>
            <a:xfrm>
              <a:off x="1441762" y="3171062"/>
              <a:ext cx="4900489"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Live Share, Hot reload everywhere, Web live preview, </a:t>
              </a:r>
              <a:r>
                <a:rPr kumimoji="0" lang="en-US" sz="1176" b="0" i="0" u="none" strike="noStrike" kern="1200" cap="none" spc="0" normalizeH="0" baseline="0" noProof="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IntelliCode</a:t>
              </a: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enhanced debugging and testing tools</a:t>
              </a:r>
            </a:p>
          </p:txBody>
        </p:sp>
      </p:grpSp>
      <p:grpSp>
        <p:nvGrpSpPr>
          <p:cNvPr id="48" name="Group 47">
            <a:extLst>
              <a:ext uri="{FF2B5EF4-FFF2-40B4-BE49-F238E27FC236}">
                <a16:creationId xmlns:a16="http://schemas.microsoft.com/office/drawing/2014/main" id="{19E52C86-C68E-DD43-B78F-F4162A70A6A3}"/>
              </a:ext>
            </a:extLst>
          </p:cNvPr>
          <p:cNvGrpSpPr/>
          <p:nvPr/>
        </p:nvGrpSpPr>
        <p:grpSpPr>
          <a:xfrm>
            <a:off x="426978" y="4413808"/>
            <a:ext cx="5640004" cy="1179411"/>
            <a:chOff x="465139" y="2460571"/>
            <a:chExt cx="5954582" cy="1203061"/>
          </a:xfrm>
        </p:grpSpPr>
        <p:sp>
          <p:nvSpPr>
            <p:cNvPr id="49" name="Rounded Rectangle 48">
              <a:extLst>
                <a:ext uri="{FF2B5EF4-FFF2-40B4-BE49-F238E27FC236}">
                  <a16:creationId xmlns:a16="http://schemas.microsoft.com/office/drawing/2014/main" id="{75E3713F-2458-9743-B5DB-44707A01380B}"/>
                </a:ext>
              </a:extLst>
            </p:cNvPr>
            <p:cNvSpPr/>
            <p:nvPr/>
          </p:nvSpPr>
          <p:spPr bwMode="auto">
            <a:xfrm>
              <a:off x="465139" y="2460571"/>
              <a:ext cx="5954582" cy="1203061"/>
            </a:xfrm>
            <a:prstGeom prst="roundRect">
              <a:avLst>
                <a:gd name="adj" fmla="val 226"/>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FAD68C1C-1884-124D-AEA1-6731D20AD0C7}"/>
                </a:ext>
              </a:extLst>
            </p:cNvPr>
            <p:cNvSpPr txBox="1"/>
            <p:nvPr/>
          </p:nvSpPr>
          <p:spPr>
            <a:xfrm>
              <a:off x="1441760" y="2760757"/>
              <a:ext cx="4817062" cy="24612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92"/>
                </a:spcAft>
                <a:buClr>
                  <a:srgbClr val="0078D3"/>
                </a:buClr>
                <a:buSzTx/>
                <a:buFontTx/>
                <a:buNone/>
                <a:tabLst/>
                <a:defRPr/>
              </a:pPr>
              <a:r>
                <a:rPr kumimoji="0" lang="en-US" sz="1568"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Scale to projects of any size</a:t>
              </a:r>
            </a:p>
          </p:txBody>
        </p:sp>
        <p:sp>
          <p:nvSpPr>
            <p:cNvPr id="51" name="TextBox 50">
              <a:extLst>
                <a:ext uri="{FF2B5EF4-FFF2-40B4-BE49-F238E27FC236}">
                  <a16:creationId xmlns:a16="http://schemas.microsoft.com/office/drawing/2014/main" id="{9F402361-28E6-2F49-A154-8A0ED295C927}"/>
                </a:ext>
              </a:extLst>
            </p:cNvPr>
            <p:cNvSpPr txBox="1"/>
            <p:nvPr/>
          </p:nvSpPr>
          <p:spPr>
            <a:xfrm>
              <a:off x="1441763" y="3108941"/>
              <a:ext cx="4817061" cy="350706"/>
            </a:xfrm>
            <a:prstGeom prst="rect">
              <a:avLst/>
            </a:prstGeom>
            <a:noFill/>
          </p:spPr>
          <p:txBody>
            <a:bodyPr wrap="square" lIns="0" tIns="0" rIns="0" bIns="0" rtlCol="0">
              <a:spAutoFit/>
            </a:bodyPr>
            <a:lstStyle/>
            <a:p>
              <a:pPr marL="0" marR="0" lvl="0" indent="0" algn="l" defTabSz="914367" rtl="0" eaLnBrk="1" fontAlgn="auto" latinLnBrk="0" hangingPunct="1">
                <a:lnSpc>
                  <a:spcPct val="95000"/>
                </a:lnSpc>
                <a:spcBef>
                  <a:spcPts val="0"/>
                </a:spcBef>
                <a:spcAft>
                  <a:spcPts val="576"/>
                </a:spcAft>
                <a:buClr>
                  <a:srgbClr val="50E6FF"/>
                </a:buClr>
                <a:buSzTx/>
                <a:buFontTx/>
                <a:buNone/>
                <a:tabLst/>
                <a:defRPr/>
              </a:pPr>
              <a:r>
                <a:rPr kumimoji="0" lang="en-US" sz="1176"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 optimized, modern UI built on 64-bit architecture to support the largest, most complex codebases and workflows</a:t>
              </a:r>
            </a:p>
          </p:txBody>
        </p:sp>
      </p:grpSp>
      <p:pic>
        <p:nvPicPr>
          <p:cNvPr id="25" name="Picture 24">
            <a:extLst>
              <a:ext uri="{FF2B5EF4-FFF2-40B4-BE49-F238E27FC236}">
                <a16:creationId xmlns:a16="http://schemas.microsoft.com/office/drawing/2014/main" id="{64E3A5EA-8F98-344B-A196-48B6DBA3D78D}"/>
              </a:ext>
            </a:extLst>
          </p:cNvPr>
          <p:cNvPicPr>
            <a:picLocks noChangeAspect="1"/>
          </p:cNvPicPr>
          <p:nvPr/>
        </p:nvPicPr>
        <p:blipFill>
          <a:blip r:embed="rId3"/>
          <a:stretch>
            <a:fillRect/>
          </a:stretch>
        </p:blipFill>
        <p:spPr>
          <a:xfrm>
            <a:off x="592003" y="2129023"/>
            <a:ext cx="582676" cy="582676"/>
          </a:xfrm>
          <a:prstGeom prst="rect">
            <a:avLst/>
          </a:prstGeom>
        </p:spPr>
      </p:pic>
      <p:pic>
        <p:nvPicPr>
          <p:cNvPr id="27" name="Picture 26">
            <a:extLst>
              <a:ext uri="{FF2B5EF4-FFF2-40B4-BE49-F238E27FC236}">
                <a16:creationId xmlns:a16="http://schemas.microsoft.com/office/drawing/2014/main" id="{8F854892-0D2B-F947-B454-D83EB6F89500}"/>
              </a:ext>
            </a:extLst>
          </p:cNvPr>
          <p:cNvPicPr>
            <a:picLocks noChangeAspect="1"/>
          </p:cNvPicPr>
          <p:nvPr/>
        </p:nvPicPr>
        <p:blipFill>
          <a:blip r:embed="rId4"/>
          <a:stretch>
            <a:fillRect/>
          </a:stretch>
        </p:blipFill>
        <p:spPr>
          <a:xfrm>
            <a:off x="592003" y="3490545"/>
            <a:ext cx="582676" cy="437247"/>
          </a:xfrm>
          <a:prstGeom prst="rect">
            <a:avLst/>
          </a:prstGeom>
        </p:spPr>
      </p:pic>
      <p:pic>
        <p:nvPicPr>
          <p:cNvPr id="30" name="Picture 29">
            <a:extLst>
              <a:ext uri="{FF2B5EF4-FFF2-40B4-BE49-F238E27FC236}">
                <a16:creationId xmlns:a16="http://schemas.microsoft.com/office/drawing/2014/main" id="{56783143-6175-4F4C-B911-C10A33EF49AA}"/>
              </a:ext>
            </a:extLst>
          </p:cNvPr>
          <p:cNvPicPr>
            <a:picLocks noChangeAspect="1"/>
          </p:cNvPicPr>
          <p:nvPr/>
        </p:nvPicPr>
        <p:blipFill>
          <a:blip r:embed="rId5"/>
          <a:stretch>
            <a:fillRect/>
          </a:stretch>
        </p:blipFill>
        <p:spPr>
          <a:xfrm>
            <a:off x="573108" y="4760172"/>
            <a:ext cx="582676" cy="437247"/>
          </a:xfrm>
          <a:prstGeom prst="rect">
            <a:avLst/>
          </a:prstGeom>
        </p:spPr>
      </p:pic>
      <p:pic>
        <p:nvPicPr>
          <p:cNvPr id="32" name="Picture Placeholder 26">
            <a:extLst>
              <a:ext uri="{FF2B5EF4-FFF2-40B4-BE49-F238E27FC236}">
                <a16:creationId xmlns:a16="http://schemas.microsoft.com/office/drawing/2014/main" id="{60C93080-3F3D-6C4E-AC9C-B454AFAF3288}"/>
              </a:ext>
            </a:extLst>
          </p:cNvPr>
          <p:cNvPicPr>
            <a:picLocks noChangeAspect="1"/>
          </p:cNvPicPr>
          <p:nvPr/>
        </p:nvPicPr>
        <p:blipFill>
          <a:blip r:embed="rId6"/>
          <a:srcRect l="937" r="937"/>
          <a:stretch>
            <a:fillRect/>
          </a:stretch>
        </p:blipFill>
        <p:spPr>
          <a:xfrm>
            <a:off x="724149" y="554499"/>
            <a:ext cx="565269" cy="598816"/>
          </a:xfrm>
          <a:prstGeom prst="rect">
            <a:avLst/>
          </a:prstGeom>
        </p:spPr>
      </p:pic>
      <p:sp>
        <p:nvSpPr>
          <p:cNvPr id="23" name="Title 1">
            <a:extLst>
              <a:ext uri="{FF2B5EF4-FFF2-40B4-BE49-F238E27FC236}">
                <a16:creationId xmlns:a16="http://schemas.microsoft.com/office/drawing/2014/main" id="{12E083B6-0205-4B31-BDE1-4D05894F982E}"/>
              </a:ext>
            </a:extLst>
          </p:cNvPr>
          <p:cNvSpPr txBox="1">
            <a:spLocks/>
          </p:cNvSpPr>
          <p:nvPr/>
        </p:nvSpPr>
        <p:spPr>
          <a:xfrm>
            <a:off x="426978" y="5899132"/>
            <a:ext cx="10515600" cy="4569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VisualStudio.com/download</a:t>
            </a:r>
          </a:p>
        </p:txBody>
      </p:sp>
      <p:pic>
        <p:nvPicPr>
          <p:cNvPr id="4" name="Picture 3">
            <a:extLst>
              <a:ext uri="{FF2B5EF4-FFF2-40B4-BE49-F238E27FC236}">
                <a16:creationId xmlns:a16="http://schemas.microsoft.com/office/drawing/2014/main" id="{C0884DEB-3D6B-4193-85A8-A815402C62F3}"/>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25556" y="1561432"/>
            <a:ext cx="5340619" cy="4794635"/>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4EEBB77B-C52D-46B9-B8BB-31310C3B940A}"/>
              </a:ext>
            </a:extLst>
          </p:cNvPr>
          <p:cNvPicPr>
            <a:picLocks noChangeAspect="1"/>
          </p:cNvPicPr>
          <p:nvPr/>
        </p:nvPicPr>
        <p:blipFill>
          <a:blip r:embed="rId8"/>
          <a:stretch>
            <a:fillRect/>
          </a:stretch>
        </p:blipFill>
        <p:spPr>
          <a:xfrm>
            <a:off x="7274276" y="1894825"/>
            <a:ext cx="5687457" cy="3199194"/>
          </a:xfrm>
          <a:prstGeom prst="rect">
            <a:avLst/>
          </a:prstGeom>
        </p:spPr>
      </p:pic>
    </p:spTree>
    <p:extLst>
      <p:ext uri="{BB962C8B-B14F-4D97-AF65-F5344CB8AC3E}">
        <p14:creationId xmlns:p14="http://schemas.microsoft.com/office/powerpoint/2010/main" val="1652970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72A443-98CF-FF8E-A6E7-105B52B1157D}"/>
              </a:ext>
            </a:extLst>
          </p:cNvPr>
          <p:cNvSpPr>
            <a:spLocks noGrp="1"/>
          </p:cNvSpPr>
          <p:nvPr>
            <p:ph type="title"/>
          </p:nvPr>
        </p:nvSpPr>
        <p:spPr>
          <a:xfrm>
            <a:off x="1109715" y="728276"/>
            <a:ext cx="11655840" cy="899665"/>
          </a:xfrm>
        </p:spPr>
        <p:txBody>
          <a:bodyPr>
            <a:noAutofit/>
          </a:bodyPr>
          <a:lstStyle/>
          <a:p>
            <a:r>
              <a:rPr lang="en-US" sz="3600" b="0" dirty="0">
                <a:latin typeface="Open Sans" panose="020B0606030504020204" pitchFamily="34" charset="0"/>
                <a:ea typeface="Open Sans" panose="020B0606030504020204" pitchFamily="34" charset="0"/>
                <a:cs typeface="Open Sans" panose="020B0606030504020204" pitchFamily="34" charset="0"/>
              </a:rPr>
              <a:t>Visual Studio 2022 for Mac</a:t>
            </a:r>
          </a:p>
        </p:txBody>
      </p:sp>
      <p:pic>
        <p:nvPicPr>
          <p:cNvPr id="6" name="Picture 5">
            <a:extLst>
              <a:ext uri="{FF2B5EF4-FFF2-40B4-BE49-F238E27FC236}">
                <a16:creationId xmlns:a16="http://schemas.microsoft.com/office/drawing/2014/main" id="{BF42FF2D-87D9-5DFF-448E-E4D151455723}"/>
              </a:ext>
            </a:extLst>
          </p:cNvPr>
          <p:cNvPicPr>
            <a:picLocks noChangeAspect="1"/>
          </p:cNvPicPr>
          <p:nvPr/>
        </p:nvPicPr>
        <p:blipFill>
          <a:blip r:embed="rId3"/>
          <a:stretch>
            <a:fillRect/>
          </a:stretch>
        </p:blipFill>
        <p:spPr>
          <a:xfrm>
            <a:off x="4725622" y="1648318"/>
            <a:ext cx="7252252" cy="4407836"/>
          </a:xfrm>
          <a:prstGeom prst="rect">
            <a:avLst/>
          </a:prstGeom>
        </p:spPr>
      </p:pic>
      <p:sp>
        <p:nvSpPr>
          <p:cNvPr id="7" name="TextBox 6">
            <a:extLst>
              <a:ext uri="{FF2B5EF4-FFF2-40B4-BE49-F238E27FC236}">
                <a16:creationId xmlns:a16="http://schemas.microsoft.com/office/drawing/2014/main" id="{5DACD2D5-C4C1-147A-EF65-15117293F830}"/>
              </a:ext>
            </a:extLst>
          </p:cNvPr>
          <p:cNvSpPr txBox="1"/>
          <p:nvPr/>
        </p:nvSpPr>
        <p:spPr>
          <a:xfrm>
            <a:off x="444843" y="1917727"/>
            <a:ext cx="4068968" cy="1200329"/>
          </a:xfrm>
          <a:prstGeom prst="rect">
            <a:avLst/>
          </a:prstGeom>
          <a:solidFill>
            <a:srgbClr val="353535"/>
          </a:solidFill>
        </p:spPr>
        <p:txBody>
          <a:bodyPr wrap="square" lIns="182880" tIns="91440" rIns="18288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Fast and Fluid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Focused on performance with over 100 user reported issues fixed; running on .NET 6 and with native support for Apple’s M1 processor</a:t>
            </a:r>
          </a:p>
        </p:txBody>
      </p:sp>
      <p:sp>
        <p:nvSpPr>
          <p:cNvPr id="9" name="TextBox 8">
            <a:extLst>
              <a:ext uri="{FF2B5EF4-FFF2-40B4-BE49-F238E27FC236}">
                <a16:creationId xmlns:a16="http://schemas.microsoft.com/office/drawing/2014/main" id="{EE9C5919-F1E5-5455-89C2-6E69BC0EB997}"/>
              </a:ext>
            </a:extLst>
          </p:cNvPr>
          <p:cNvSpPr txBox="1"/>
          <p:nvPr/>
        </p:nvSpPr>
        <p:spPr>
          <a:xfrm>
            <a:off x="444843" y="3321669"/>
            <a:ext cx="4068968" cy="1200329"/>
          </a:xfrm>
          <a:prstGeom prst="rect">
            <a:avLst/>
          </a:prstGeom>
          <a:solidFill>
            <a:srgbClr val="3C3C41"/>
          </a:solidFill>
        </p:spPr>
        <p:txBody>
          <a:bodyPr wrap="square" lIns="182880" tIns="91440" rIns="182880" bIns="91440" rtlCol="0">
            <a:spAutoFit/>
          </a:bodyPr>
          <a:lstStyle>
            <a:defPPr>
              <a:defRPr lang="en-US"/>
            </a:defPPr>
            <a:lvl1pPr>
              <a:defRPr b="1">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Modern macOS UI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 rewritten UI, using native macOS Cocoa APIs. With native theming, full screen support, and macOS accessibility tooling.</a:t>
            </a:r>
          </a:p>
        </p:txBody>
      </p:sp>
      <p:sp>
        <p:nvSpPr>
          <p:cNvPr id="11" name="TextBox 10">
            <a:extLst>
              <a:ext uri="{FF2B5EF4-FFF2-40B4-BE49-F238E27FC236}">
                <a16:creationId xmlns:a16="http://schemas.microsoft.com/office/drawing/2014/main" id="{19DE0122-6974-A92E-0709-2947F97399D2}"/>
              </a:ext>
            </a:extLst>
          </p:cNvPr>
          <p:cNvSpPr txBox="1"/>
          <p:nvPr/>
        </p:nvSpPr>
        <p:spPr>
          <a:xfrm>
            <a:off x="444843" y="4725611"/>
            <a:ext cx="4068968" cy="1015663"/>
          </a:xfrm>
          <a:prstGeom prst="rect">
            <a:avLst/>
          </a:prstGeom>
          <a:solidFill>
            <a:srgbClr val="353535"/>
          </a:solidFill>
        </p:spPr>
        <p:txBody>
          <a:bodyPr wrap="square" lIns="182880" tIns="91440" rIns="182880" bIns="91440" rtlCol="0">
            <a:spAutoFit/>
          </a:bodyPr>
          <a:lstStyle>
            <a:defPPr>
              <a:defRPr lang="en-US"/>
            </a:defPPr>
            <a:lvl1pPr>
              <a:defRPr b="1">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Support for .NET 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Build for the web, cloud, and (soon) mobile, using .NET 6.</a:t>
            </a:r>
          </a:p>
        </p:txBody>
      </p:sp>
      <p:sp>
        <p:nvSpPr>
          <p:cNvPr id="12" name="TextBox 11">
            <a:extLst>
              <a:ext uri="{FF2B5EF4-FFF2-40B4-BE49-F238E27FC236}">
                <a16:creationId xmlns:a16="http://schemas.microsoft.com/office/drawing/2014/main" id="{D636DF72-44F2-8010-3DA9-DA88D41DA663}"/>
              </a:ext>
            </a:extLst>
          </p:cNvPr>
          <p:cNvSpPr txBox="1"/>
          <p:nvPr/>
        </p:nvSpPr>
        <p:spPr>
          <a:xfrm>
            <a:off x="444843" y="6289589"/>
            <a:ext cx="53999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https://aka.ms/vsmac-preview </a:t>
            </a:r>
          </a:p>
        </p:txBody>
      </p:sp>
      <p:pic>
        <p:nvPicPr>
          <p:cNvPr id="1026" name="Picture 2" descr="See the source image">
            <a:extLst>
              <a:ext uri="{FF2B5EF4-FFF2-40B4-BE49-F238E27FC236}">
                <a16:creationId xmlns:a16="http://schemas.microsoft.com/office/drawing/2014/main" id="{DA5858E6-B8BF-4C37-BEF1-B2DBEE023E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57" y="748304"/>
            <a:ext cx="640158" cy="640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121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CD33-197D-4B78-A762-5952011AF417}"/>
              </a:ext>
            </a:extLst>
          </p:cNvPr>
          <p:cNvSpPr>
            <a:spLocks noGrp="1"/>
          </p:cNvSpPr>
          <p:nvPr>
            <p:ph type="title"/>
          </p:nvPr>
        </p:nvSpPr>
        <p:spPr/>
        <p:txBody>
          <a:bodyPr/>
          <a:lstStyle/>
          <a:p>
            <a:r>
              <a:rPr lang="en-US" dirty="0"/>
              <a:t>Cross-Platform UI</a:t>
            </a:r>
          </a:p>
        </p:txBody>
      </p:sp>
    </p:spTree>
    <p:extLst>
      <p:ext uri="{BB962C8B-B14F-4D97-AF65-F5344CB8AC3E}">
        <p14:creationId xmlns:p14="http://schemas.microsoft.com/office/powerpoint/2010/main" val="16538853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F4F9C8-10AB-4CEE-891A-C983993B3983}"/>
              </a:ext>
            </a:extLst>
          </p:cNvPr>
          <p:cNvPicPr>
            <a:picLocks noChangeAspect="1"/>
          </p:cNvPicPr>
          <p:nvPr/>
        </p:nvPicPr>
        <p:blipFill>
          <a:blip r:embed="rId3"/>
          <a:stretch>
            <a:fillRect/>
          </a:stretch>
        </p:blipFill>
        <p:spPr>
          <a:xfrm>
            <a:off x="1305157" y="2101534"/>
            <a:ext cx="1765288" cy="1765288"/>
          </a:xfrm>
          <a:prstGeom prst="rect">
            <a:avLst/>
          </a:prstGeom>
        </p:spPr>
      </p:pic>
      <p:pic>
        <p:nvPicPr>
          <p:cNvPr id="6" name="Picture 5" descr="A close up of a logo&#10;&#10;Description automatically generated">
            <a:extLst>
              <a:ext uri="{FF2B5EF4-FFF2-40B4-BE49-F238E27FC236}">
                <a16:creationId xmlns:a16="http://schemas.microsoft.com/office/drawing/2014/main" id="{CC512C1F-1EC4-4221-816E-21CF0CF53AB2}"/>
              </a:ext>
            </a:extLst>
          </p:cNvPr>
          <p:cNvPicPr>
            <a:picLocks noChangeAspect="1"/>
          </p:cNvPicPr>
          <p:nvPr/>
        </p:nvPicPr>
        <p:blipFill>
          <a:blip r:embed="rId4"/>
          <a:stretch>
            <a:fillRect/>
          </a:stretch>
        </p:blipFill>
        <p:spPr>
          <a:xfrm>
            <a:off x="3819071" y="2229410"/>
            <a:ext cx="2012715" cy="1509536"/>
          </a:xfrm>
          <a:prstGeom prst="rect">
            <a:avLst/>
          </a:prstGeom>
        </p:spPr>
      </p:pic>
      <p:pic>
        <p:nvPicPr>
          <p:cNvPr id="8" name="Picture 7">
            <a:extLst>
              <a:ext uri="{FF2B5EF4-FFF2-40B4-BE49-F238E27FC236}">
                <a16:creationId xmlns:a16="http://schemas.microsoft.com/office/drawing/2014/main" id="{EEA99028-6E26-41F8-BB52-328E793E01E3}"/>
              </a:ext>
            </a:extLst>
          </p:cNvPr>
          <p:cNvPicPr>
            <a:picLocks noChangeAspect="1"/>
          </p:cNvPicPr>
          <p:nvPr/>
        </p:nvPicPr>
        <p:blipFill>
          <a:blip r:embed="rId5"/>
          <a:stretch>
            <a:fillRect/>
          </a:stretch>
        </p:blipFill>
        <p:spPr>
          <a:xfrm>
            <a:off x="6580412" y="2711664"/>
            <a:ext cx="2335113" cy="513130"/>
          </a:xfrm>
          <a:prstGeom prst="rect">
            <a:avLst/>
          </a:prstGeom>
        </p:spPr>
      </p:pic>
      <p:sp>
        <p:nvSpPr>
          <p:cNvPr id="9" name="Rectangle 8">
            <a:extLst>
              <a:ext uri="{FF2B5EF4-FFF2-40B4-BE49-F238E27FC236}">
                <a16:creationId xmlns:a16="http://schemas.microsoft.com/office/drawing/2014/main" id="{39110B27-3A85-43A2-A2D8-74D20587EA44}"/>
              </a:ext>
            </a:extLst>
          </p:cNvPr>
          <p:cNvSpPr/>
          <p:nvPr/>
        </p:nvSpPr>
        <p:spPr bwMode="auto">
          <a:xfrm>
            <a:off x="984727" y="1885207"/>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Rectangle 9">
            <a:extLst>
              <a:ext uri="{FF2B5EF4-FFF2-40B4-BE49-F238E27FC236}">
                <a16:creationId xmlns:a16="http://schemas.microsoft.com/office/drawing/2014/main" id="{59502D60-1EA6-41AC-8245-1BDE94618945}"/>
              </a:ext>
            </a:extLst>
          </p:cNvPr>
          <p:cNvSpPr/>
          <p:nvPr/>
        </p:nvSpPr>
        <p:spPr bwMode="auto">
          <a:xfrm>
            <a:off x="3622355" y="1885207"/>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ProgressBar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2" name="Group 11">
            <a:extLst>
              <a:ext uri="{FF2B5EF4-FFF2-40B4-BE49-F238E27FC236}">
                <a16:creationId xmlns:a16="http://schemas.microsoft.com/office/drawing/2014/main" id="{039FFC3E-97F8-4DDD-8408-BBF9192F088F}"/>
              </a:ext>
            </a:extLst>
          </p:cNvPr>
          <p:cNvGrpSpPr/>
          <p:nvPr/>
        </p:nvGrpSpPr>
        <p:grpSpPr>
          <a:xfrm>
            <a:off x="4431795" y="989776"/>
            <a:ext cx="787267" cy="787267"/>
            <a:chOff x="11434337" y="2930084"/>
            <a:chExt cx="1574643" cy="1574643"/>
          </a:xfrm>
          <a:solidFill>
            <a:srgbClr val="77D065"/>
          </a:solidFill>
        </p:grpSpPr>
        <p:sp>
          <p:nvSpPr>
            <p:cNvPr id="13" name="Oval 12">
              <a:extLst>
                <a:ext uri="{FF2B5EF4-FFF2-40B4-BE49-F238E27FC236}">
                  <a16:creationId xmlns:a16="http://schemas.microsoft.com/office/drawing/2014/main" id="{C4EA8281-D594-46AC-A640-CBDF3334250A}"/>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14" name="Picture 13">
              <a:extLst>
                <a:ext uri="{FF2B5EF4-FFF2-40B4-BE49-F238E27FC236}">
                  <a16:creationId xmlns:a16="http://schemas.microsoft.com/office/drawing/2014/main" id="{AD029E5D-B904-45E2-AB03-288259F8003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15" name="Group 14">
            <a:extLst>
              <a:ext uri="{FF2B5EF4-FFF2-40B4-BE49-F238E27FC236}">
                <a16:creationId xmlns:a16="http://schemas.microsoft.com/office/drawing/2014/main" id="{67F65F1A-B0A1-4474-9C15-AD07E8E06278}"/>
              </a:ext>
            </a:extLst>
          </p:cNvPr>
          <p:cNvGrpSpPr/>
          <p:nvPr/>
        </p:nvGrpSpPr>
        <p:grpSpPr>
          <a:xfrm>
            <a:off x="1794167" y="982510"/>
            <a:ext cx="787267" cy="787267"/>
            <a:chOff x="3567813" y="1467990"/>
            <a:chExt cx="787322" cy="787322"/>
          </a:xfrm>
        </p:grpSpPr>
        <p:sp>
          <p:nvSpPr>
            <p:cNvPr id="16" name="Oval 15">
              <a:extLst>
                <a:ext uri="{FF2B5EF4-FFF2-40B4-BE49-F238E27FC236}">
                  <a16:creationId xmlns:a16="http://schemas.microsoft.com/office/drawing/2014/main" id="{F3374A7E-957C-4523-B624-BE19071A97BC}"/>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17" name="Picture 2" descr="http://www.freeiconspng.com/uploads/ios-7-logo-png-14.png">
              <a:extLst>
                <a:ext uri="{FF2B5EF4-FFF2-40B4-BE49-F238E27FC236}">
                  <a16:creationId xmlns:a16="http://schemas.microsoft.com/office/drawing/2014/main" id="{1B368443-865C-46D4-9723-51D3A70A496A}"/>
                </a:ext>
              </a:extLst>
            </p:cNvPr>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a:extLst>
              <a:ext uri="{FF2B5EF4-FFF2-40B4-BE49-F238E27FC236}">
                <a16:creationId xmlns:a16="http://schemas.microsoft.com/office/drawing/2014/main" id="{7865D151-3928-447B-BBAB-5BAEF1B1CF48}"/>
              </a:ext>
            </a:extLst>
          </p:cNvPr>
          <p:cNvPicPr>
            <a:picLocks noChangeAspect="1"/>
          </p:cNvPicPr>
          <p:nvPr/>
        </p:nvPicPr>
        <p:blipFill>
          <a:blip r:embed="rId8"/>
          <a:stretch>
            <a:fillRect/>
          </a:stretch>
        </p:blipFill>
        <p:spPr>
          <a:xfrm>
            <a:off x="9090269" y="2634877"/>
            <a:ext cx="2772609" cy="589916"/>
          </a:xfrm>
          <a:prstGeom prst="rect">
            <a:avLst/>
          </a:prstGeom>
        </p:spPr>
      </p:pic>
      <p:sp>
        <p:nvSpPr>
          <p:cNvPr id="19" name="Rectangle 18">
            <a:extLst>
              <a:ext uri="{FF2B5EF4-FFF2-40B4-BE49-F238E27FC236}">
                <a16:creationId xmlns:a16="http://schemas.microsoft.com/office/drawing/2014/main" id="{AB41F509-A951-4317-8268-005C5C5009CA}"/>
              </a:ext>
            </a:extLst>
          </p:cNvPr>
          <p:cNvSpPr/>
          <p:nvPr/>
        </p:nvSpPr>
        <p:spPr bwMode="auto">
          <a:xfrm>
            <a:off x="6580412" y="1885207"/>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UISlider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0" name="Rectangle 19">
            <a:extLst>
              <a:ext uri="{FF2B5EF4-FFF2-40B4-BE49-F238E27FC236}">
                <a16:creationId xmlns:a16="http://schemas.microsoft.com/office/drawing/2014/main" id="{FBC34771-F922-4E0B-9D79-E02EEB421261}"/>
              </a:ext>
            </a:extLst>
          </p:cNvPr>
          <p:cNvSpPr/>
          <p:nvPr/>
        </p:nvSpPr>
        <p:spPr bwMode="auto">
          <a:xfrm>
            <a:off x="9218040" y="1885207"/>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SeekBar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21" name="Group 20">
            <a:extLst>
              <a:ext uri="{FF2B5EF4-FFF2-40B4-BE49-F238E27FC236}">
                <a16:creationId xmlns:a16="http://schemas.microsoft.com/office/drawing/2014/main" id="{41C86E50-7650-4D01-9C73-20ECECC8819C}"/>
              </a:ext>
            </a:extLst>
          </p:cNvPr>
          <p:cNvGrpSpPr/>
          <p:nvPr/>
        </p:nvGrpSpPr>
        <p:grpSpPr>
          <a:xfrm>
            <a:off x="10027480" y="989776"/>
            <a:ext cx="787267" cy="787267"/>
            <a:chOff x="11434337" y="2930084"/>
            <a:chExt cx="1574643" cy="1574643"/>
          </a:xfrm>
          <a:solidFill>
            <a:srgbClr val="77D065"/>
          </a:solidFill>
        </p:grpSpPr>
        <p:sp>
          <p:nvSpPr>
            <p:cNvPr id="22" name="Oval 21">
              <a:extLst>
                <a:ext uri="{FF2B5EF4-FFF2-40B4-BE49-F238E27FC236}">
                  <a16:creationId xmlns:a16="http://schemas.microsoft.com/office/drawing/2014/main" id="{16E4B9F7-D239-4D58-BC67-D378F39DD14A}"/>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3" name="Picture 22">
              <a:extLst>
                <a:ext uri="{FF2B5EF4-FFF2-40B4-BE49-F238E27FC236}">
                  <a16:creationId xmlns:a16="http://schemas.microsoft.com/office/drawing/2014/main" id="{8A002B1F-BFDD-4894-B259-0A9984C9EB5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24" name="Group 23">
            <a:extLst>
              <a:ext uri="{FF2B5EF4-FFF2-40B4-BE49-F238E27FC236}">
                <a16:creationId xmlns:a16="http://schemas.microsoft.com/office/drawing/2014/main" id="{020FB3D0-5D94-469E-8DC8-265CD836A865}"/>
              </a:ext>
            </a:extLst>
          </p:cNvPr>
          <p:cNvGrpSpPr/>
          <p:nvPr/>
        </p:nvGrpSpPr>
        <p:grpSpPr>
          <a:xfrm>
            <a:off x="7389852" y="982510"/>
            <a:ext cx="787267" cy="787267"/>
            <a:chOff x="3567813" y="1467990"/>
            <a:chExt cx="787322" cy="787322"/>
          </a:xfrm>
        </p:grpSpPr>
        <p:sp>
          <p:nvSpPr>
            <p:cNvPr id="25" name="Oval 24">
              <a:extLst>
                <a:ext uri="{FF2B5EF4-FFF2-40B4-BE49-F238E27FC236}">
                  <a16:creationId xmlns:a16="http://schemas.microsoft.com/office/drawing/2014/main" id="{CFA91B8E-1EA3-4106-BAEF-31EAEB8690D3}"/>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26" name="Picture 2" descr="http://www.freeiconspng.com/uploads/ios-7-logo-png-14.png">
              <a:extLst>
                <a:ext uri="{FF2B5EF4-FFF2-40B4-BE49-F238E27FC236}">
                  <a16:creationId xmlns:a16="http://schemas.microsoft.com/office/drawing/2014/main" id="{583BF099-CCFE-451A-82C2-6446ED78F259}"/>
                </a:ext>
              </a:extLst>
            </p:cNvPr>
            <p:cNvPicPr>
              <a:picLocks noChangeAspect="1" noChangeArrowheads="1"/>
            </p:cNvPicPr>
            <p:nvPr/>
          </p:nvPicPr>
          <p:blipFill>
            <a:blip r:embed="rId7"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8" name="Connector: Elbow 27">
            <a:extLst>
              <a:ext uri="{FF2B5EF4-FFF2-40B4-BE49-F238E27FC236}">
                <a16:creationId xmlns:a16="http://schemas.microsoft.com/office/drawing/2014/main" id="{888A42EB-ACA6-4F23-973C-DA0BC8D73228}"/>
              </a:ext>
            </a:extLst>
          </p:cNvPr>
          <p:cNvCxnSpPr>
            <a:cxnSpLocks/>
          </p:cNvCxnSpPr>
          <p:nvPr/>
        </p:nvCxnSpPr>
        <p:spPr>
          <a:xfrm>
            <a:off x="2177994" y="3429003"/>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2C226380-82DB-416B-9D05-ACED53422A65}"/>
              </a:ext>
            </a:extLst>
          </p:cNvPr>
          <p:cNvCxnSpPr>
            <a:cxnSpLocks/>
          </p:cNvCxnSpPr>
          <p:nvPr/>
        </p:nvCxnSpPr>
        <p:spPr>
          <a:xfrm rot="10800000" flipV="1">
            <a:off x="3390874" y="3428999"/>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0D18ECF-1403-479C-AB3F-5E51E0605E8C}"/>
              </a:ext>
            </a:extLst>
          </p:cNvPr>
          <p:cNvCxnSpPr/>
          <p:nvPr/>
        </p:nvCxnSpPr>
        <p:spPr>
          <a:xfrm>
            <a:off x="3501371" y="4523796"/>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A24C4CF-2EFA-468B-A46E-7A5AA56CCC4E}"/>
              </a:ext>
            </a:extLst>
          </p:cNvPr>
          <p:cNvSpPr/>
          <p:nvPr/>
        </p:nvSpPr>
        <p:spPr bwMode="auto">
          <a:xfrm>
            <a:off x="2250757" y="5102433"/>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48" name="Connector: Elbow 47">
            <a:extLst>
              <a:ext uri="{FF2B5EF4-FFF2-40B4-BE49-F238E27FC236}">
                <a16:creationId xmlns:a16="http://schemas.microsoft.com/office/drawing/2014/main" id="{115BC746-922E-440E-A4BC-FA93B0FDAB6B}"/>
              </a:ext>
            </a:extLst>
          </p:cNvPr>
          <p:cNvCxnSpPr>
            <a:cxnSpLocks/>
          </p:cNvCxnSpPr>
          <p:nvPr/>
        </p:nvCxnSpPr>
        <p:spPr>
          <a:xfrm>
            <a:off x="7773678" y="3429000"/>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DDCF9F3C-C0B0-4CBD-8DE2-CB548C81646B}"/>
              </a:ext>
            </a:extLst>
          </p:cNvPr>
          <p:cNvCxnSpPr>
            <a:cxnSpLocks/>
          </p:cNvCxnSpPr>
          <p:nvPr/>
        </p:nvCxnSpPr>
        <p:spPr>
          <a:xfrm rot="10800000" flipV="1">
            <a:off x="8986558" y="3428996"/>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71C1404-6C50-4466-98B2-5C3088F4D7ED}"/>
              </a:ext>
            </a:extLst>
          </p:cNvPr>
          <p:cNvCxnSpPr/>
          <p:nvPr/>
        </p:nvCxnSpPr>
        <p:spPr>
          <a:xfrm>
            <a:off x="9097056" y="4523793"/>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9EC69FC-F736-400F-B843-3BC7C1B003A1}"/>
              </a:ext>
            </a:extLst>
          </p:cNvPr>
          <p:cNvSpPr/>
          <p:nvPr/>
        </p:nvSpPr>
        <p:spPr bwMode="auto">
          <a:xfrm>
            <a:off x="7846440" y="5102430"/>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rPr>
              <a:t>Slider</a:t>
            </a:r>
          </a:p>
        </p:txBody>
      </p:sp>
    </p:spTree>
    <p:extLst>
      <p:ext uri="{BB962C8B-B14F-4D97-AF65-F5344CB8AC3E}">
        <p14:creationId xmlns:p14="http://schemas.microsoft.com/office/powerpoint/2010/main" val="44908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22" presetClass="entr" presetSubtype="1"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500"/>
                                        <p:tgtEl>
                                          <p:spTgt spid="31"/>
                                        </p:tgtEl>
                                      </p:cBhvr>
                                    </p:animEffect>
                                  </p:childTnLst>
                                </p:cTn>
                              </p:par>
                              <p:par>
                                <p:cTn id="11" presetID="22" presetClass="entr" presetSubtype="1"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up)">
                                      <p:cBhvr>
                                        <p:cTn id="13" dur="500"/>
                                        <p:tgtEl>
                                          <p:spTgt spid="45"/>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up)">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up)">
                                      <p:cBhvr>
                                        <p:cTn id="41" dur="500"/>
                                        <p:tgtEl>
                                          <p:spTgt spid="48"/>
                                        </p:tgtEl>
                                      </p:cBhvr>
                                    </p:animEffect>
                                  </p:childTnLst>
                                </p:cTn>
                              </p:par>
                              <p:par>
                                <p:cTn id="42" presetID="22" presetClass="entr" presetSubtype="1"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up)">
                                      <p:cBhvr>
                                        <p:cTn id="44" dur="500"/>
                                        <p:tgtEl>
                                          <p:spTgt spid="49"/>
                                        </p:tgtEl>
                                      </p:cBhvr>
                                    </p:animEffect>
                                  </p:childTnLst>
                                </p:cTn>
                              </p:par>
                              <p:par>
                                <p:cTn id="45" presetID="22" presetClass="entr" presetSubtype="1"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wipe(up)">
                                      <p:cBhvr>
                                        <p:cTn id="47" dur="500"/>
                                        <p:tgtEl>
                                          <p:spTgt spid="50"/>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7" grpId="0" animBg="1"/>
      <p:bldP spid="5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CarouselView</a:t>
            </a:r>
            <a:endParaRPr lang="en-US" sz="1765" dirty="0">
              <a:solidFill>
                <a:schemeClr val="bg2"/>
              </a:solidFill>
              <a:cs typeface="Helvetica Light"/>
            </a:endParaRPr>
          </a:p>
        </p:txBody>
      </p:sp>
      <p:sp>
        <p:nvSpPr>
          <p:cNvPr id="11" name="Rounded Rectangle 10"/>
          <p:cNvSpPr/>
          <p:nvPr/>
        </p:nvSpPr>
        <p:spPr>
          <a:xfrm>
            <a:off x="2774808"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CollectionView</a:t>
            </a:r>
            <a:endParaRPr lang="en-US" sz="1765" dirty="0">
              <a:solidFill>
                <a:schemeClr val="bg2"/>
              </a:solidFill>
              <a:cs typeface="Helvetica Light"/>
            </a:endParaRPr>
          </a:p>
        </p:txBody>
      </p:sp>
      <p:sp>
        <p:nvSpPr>
          <p:cNvPr id="12" name="Rounded Rectangle 11"/>
          <p:cNvSpPr/>
          <p:nvPr/>
        </p:nvSpPr>
        <p:spPr>
          <a:xfrm>
            <a:off x="5059392"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3" name="Rounded Rectangle 12"/>
          <p:cNvSpPr/>
          <p:nvPr/>
        </p:nvSpPr>
        <p:spPr>
          <a:xfrm>
            <a:off x="7343976"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14" name="Rounded Rectangle 13"/>
          <p:cNvSpPr/>
          <p:nvPr/>
        </p:nvSpPr>
        <p:spPr>
          <a:xfrm>
            <a:off x="9628558" y="1189175"/>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15" name="Rounded Rectangle 14"/>
          <p:cNvSpPr/>
          <p:nvPr/>
        </p:nvSpPr>
        <p:spPr>
          <a:xfrm>
            <a:off x="490224"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IndicatorView</a:t>
            </a:r>
            <a:endParaRPr lang="en-US" sz="1765" dirty="0">
              <a:solidFill>
                <a:schemeClr val="bg2"/>
              </a:solidFill>
              <a:cs typeface="Helvetica Light"/>
            </a:endParaRPr>
          </a:p>
        </p:txBody>
      </p:sp>
      <p:sp>
        <p:nvSpPr>
          <p:cNvPr id="16" name="Rounded Rectangle 15"/>
          <p:cNvSpPr/>
          <p:nvPr/>
        </p:nvSpPr>
        <p:spPr>
          <a:xfrm>
            <a:off x="2774808"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17" name="Rounded Rectangle 16"/>
          <p:cNvSpPr/>
          <p:nvPr/>
        </p:nvSpPr>
        <p:spPr>
          <a:xfrm>
            <a:off x="5059392"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8" name="Rounded Rectangle 17"/>
          <p:cNvSpPr/>
          <p:nvPr/>
        </p:nvSpPr>
        <p:spPr>
          <a:xfrm>
            <a:off x="7343976"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9" name="Rounded Rectangle 18"/>
          <p:cNvSpPr/>
          <p:nvPr/>
        </p:nvSpPr>
        <p:spPr>
          <a:xfrm>
            <a:off x="9628558" y="21165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20" name="Rounded Rectangle 19"/>
          <p:cNvSpPr/>
          <p:nvPr/>
        </p:nvSpPr>
        <p:spPr>
          <a:xfrm>
            <a:off x="490224"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CheckBox</a:t>
            </a:r>
            <a:endParaRPr lang="en-US" sz="1765" dirty="0">
              <a:solidFill>
                <a:schemeClr val="bg2"/>
              </a:solidFill>
              <a:cs typeface="Helvetica Light"/>
            </a:endParaRPr>
          </a:p>
        </p:txBody>
      </p:sp>
      <p:sp>
        <p:nvSpPr>
          <p:cNvPr id="21" name="Rounded Rectangle 20"/>
          <p:cNvSpPr/>
          <p:nvPr/>
        </p:nvSpPr>
        <p:spPr>
          <a:xfrm>
            <a:off x="2774808"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22" name="Rounded Rectangle 21"/>
          <p:cNvSpPr/>
          <p:nvPr/>
        </p:nvSpPr>
        <p:spPr>
          <a:xfrm>
            <a:off x="5059392"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3" name="Rounded Rectangle 22"/>
          <p:cNvSpPr/>
          <p:nvPr/>
        </p:nvSpPr>
        <p:spPr>
          <a:xfrm>
            <a:off x="7343976"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4" name="Rounded Rectangle 23"/>
          <p:cNvSpPr/>
          <p:nvPr/>
        </p:nvSpPr>
        <p:spPr>
          <a:xfrm>
            <a:off x="9628558" y="3043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Switch</a:t>
            </a:r>
          </a:p>
        </p:txBody>
      </p:sp>
      <p:sp>
        <p:nvSpPr>
          <p:cNvPr id="25" name="Rounded Rectangle 24"/>
          <p:cNvSpPr/>
          <p:nvPr/>
        </p:nvSpPr>
        <p:spPr>
          <a:xfrm>
            <a:off x="490224"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6" name="Rounded Rectangle 25"/>
          <p:cNvSpPr/>
          <p:nvPr/>
        </p:nvSpPr>
        <p:spPr>
          <a:xfrm>
            <a:off x="2774808"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27" name="Rounded Rectangle 26"/>
          <p:cNvSpPr/>
          <p:nvPr/>
        </p:nvSpPr>
        <p:spPr>
          <a:xfrm>
            <a:off x="5059392" y="39713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ImageButton</a:t>
            </a:r>
            <a:endParaRPr lang="en-US" sz="1765" dirty="0">
              <a:solidFill>
                <a:schemeClr val="bg2"/>
              </a:solidFill>
              <a:cs typeface="Helvetica Light"/>
            </a:endParaRPr>
          </a:p>
        </p:txBody>
      </p:sp>
      <p:sp>
        <p:nvSpPr>
          <p:cNvPr id="28" name="Rounded Rectangle 27"/>
          <p:cNvSpPr/>
          <p:nvPr/>
        </p:nvSpPr>
        <p:spPr>
          <a:xfrm>
            <a:off x="7343976" y="397895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RadioButton</a:t>
            </a:r>
            <a:endParaRPr lang="en-US" sz="1765" dirty="0">
              <a:solidFill>
                <a:schemeClr val="bg2"/>
              </a:solidFill>
              <a:cs typeface="Helvetica Light"/>
            </a:endParaRPr>
          </a:p>
        </p:txBody>
      </p:sp>
      <p:sp>
        <p:nvSpPr>
          <p:cNvPr id="29" name="Rounded Rectangle 28"/>
          <p:cNvSpPr/>
          <p:nvPr/>
        </p:nvSpPr>
        <p:spPr>
          <a:xfrm>
            <a:off x="9628558" y="397895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RefreshView</a:t>
            </a:r>
            <a:endParaRPr lang="en-US" sz="1765" dirty="0">
              <a:solidFill>
                <a:schemeClr val="bg2"/>
              </a:solidFill>
              <a:cs typeface="Helvetica Light"/>
            </a:endParaRPr>
          </a:p>
        </p:txBody>
      </p:sp>
      <p:sp>
        <p:nvSpPr>
          <p:cNvPr id="30" name="Rounded Rectangle 29"/>
          <p:cNvSpPr/>
          <p:nvPr/>
        </p:nvSpPr>
        <p:spPr>
          <a:xfrm>
            <a:off x="490224"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Frame</a:t>
            </a:r>
          </a:p>
        </p:txBody>
      </p:sp>
      <p:sp>
        <p:nvSpPr>
          <p:cNvPr id="31" name="Rounded Rectangle 30"/>
          <p:cNvSpPr/>
          <p:nvPr/>
        </p:nvSpPr>
        <p:spPr>
          <a:xfrm>
            <a:off x="2774808"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GraphicsView</a:t>
            </a:r>
            <a:endParaRPr lang="en-US" sz="1765" dirty="0">
              <a:solidFill>
                <a:schemeClr val="bg2"/>
              </a:solidFill>
              <a:cs typeface="Helvetica Light"/>
            </a:endParaRPr>
          </a:p>
        </p:txBody>
      </p:sp>
      <p:sp>
        <p:nvSpPr>
          <p:cNvPr id="32" name="Rounded Rectangle 31"/>
          <p:cNvSpPr/>
          <p:nvPr/>
        </p:nvSpPr>
        <p:spPr>
          <a:xfrm>
            <a:off x="5059392"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33" name="Rounded Rectangle 32"/>
          <p:cNvSpPr/>
          <p:nvPr/>
        </p:nvSpPr>
        <p:spPr>
          <a:xfrm>
            <a:off x="7343976" y="564500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5" name="Title 4"/>
          <p:cNvSpPr>
            <a:spLocks noGrp="1"/>
          </p:cNvSpPr>
          <p:nvPr>
            <p:ph type="title"/>
          </p:nvPr>
        </p:nvSpPr>
        <p:spPr>
          <a:xfrm>
            <a:off x="269240" y="170909"/>
            <a:ext cx="11655840" cy="899665"/>
          </a:xfrm>
        </p:spPr>
        <p:txBody>
          <a:bodyPr/>
          <a:lstStyle/>
          <a:p>
            <a:r>
              <a:rPr lang="en-US" dirty="0"/>
              <a:t>Controls</a:t>
            </a:r>
          </a:p>
        </p:txBody>
      </p:sp>
      <p:sp>
        <p:nvSpPr>
          <p:cNvPr id="34" name="Rounded Rectangle 32">
            <a:extLst>
              <a:ext uri="{FF2B5EF4-FFF2-40B4-BE49-F238E27FC236}">
                <a16:creationId xmlns:a16="http://schemas.microsoft.com/office/drawing/2014/main" id="{F764687A-1B61-4500-ACA7-D9ADBFDC2804}"/>
              </a:ext>
            </a:extLst>
          </p:cNvPr>
          <p:cNvSpPr/>
          <p:nvPr/>
        </p:nvSpPr>
        <p:spPr>
          <a:xfrm>
            <a:off x="9628558" y="564499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ScrollView</a:t>
            </a:r>
            <a:endParaRPr lang="en-US" sz="1765" dirty="0">
              <a:solidFill>
                <a:schemeClr val="bg2"/>
              </a:solidFill>
              <a:cs typeface="Helvetica Light"/>
            </a:endParaRPr>
          </a:p>
        </p:txBody>
      </p:sp>
      <p:sp>
        <p:nvSpPr>
          <p:cNvPr id="35" name="Rounded Rectangle 29">
            <a:extLst>
              <a:ext uri="{FF2B5EF4-FFF2-40B4-BE49-F238E27FC236}">
                <a16:creationId xmlns:a16="http://schemas.microsoft.com/office/drawing/2014/main" id="{9AD01D68-6EC8-4780-8A01-97B4A2CCB4BD}"/>
              </a:ext>
            </a:extLst>
          </p:cNvPr>
          <p:cNvSpPr/>
          <p:nvPr/>
        </p:nvSpPr>
        <p:spPr>
          <a:xfrm>
            <a:off x="509883"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36" name="Rounded Rectangle 30">
            <a:extLst>
              <a:ext uri="{FF2B5EF4-FFF2-40B4-BE49-F238E27FC236}">
                <a16:creationId xmlns:a16="http://schemas.microsoft.com/office/drawing/2014/main" id="{FD91DE55-5D36-43C3-BFA1-D32B7EA7F6E8}"/>
              </a:ext>
            </a:extLst>
          </p:cNvPr>
          <p:cNvSpPr/>
          <p:nvPr/>
        </p:nvSpPr>
        <p:spPr>
          <a:xfrm>
            <a:off x="2794467"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SwipeView</a:t>
            </a:r>
            <a:endParaRPr lang="en-US" sz="1765" dirty="0">
              <a:solidFill>
                <a:schemeClr val="bg2"/>
              </a:solidFill>
              <a:cs typeface="Helvetica Light"/>
            </a:endParaRPr>
          </a:p>
        </p:txBody>
      </p:sp>
      <p:sp>
        <p:nvSpPr>
          <p:cNvPr id="37" name="Rounded Rectangle 31">
            <a:extLst>
              <a:ext uri="{FF2B5EF4-FFF2-40B4-BE49-F238E27FC236}">
                <a16:creationId xmlns:a16="http://schemas.microsoft.com/office/drawing/2014/main" id="{C63329B3-17C5-405F-AC9D-5352064491D5}"/>
              </a:ext>
            </a:extLst>
          </p:cNvPr>
          <p:cNvSpPr/>
          <p:nvPr/>
        </p:nvSpPr>
        <p:spPr>
          <a:xfrm>
            <a:off x="5079051"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BlazorWebview</a:t>
            </a:r>
            <a:endParaRPr lang="en-US" sz="1765" dirty="0">
              <a:solidFill>
                <a:schemeClr val="bg2"/>
              </a:solidFill>
              <a:cs typeface="Helvetica Light"/>
            </a:endParaRPr>
          </a:p>
        </p:txBody>
      </p:sp>
      <p:sp>
        <p:nvSpPr>
          <p:cNvPr id="38" name="Rounded Rectangle 32">
            <a:extLst>
              <a:ext uri="{FF2B5EF4-FFF2-40B4-BE49-F238E27FC236}">
                <a16:creationId xmlns:a16="http://schemas.microsoft.com/office/drawing/2014/main" id="{6A19B317-3EAF-4697-8140-B155655148A3}"/>
              </a:ext>
            </a:extLst>
          </p:cNvPr>
          <p:cNvSpPr/>
          <p:nvPr/>
        </p:nvSpPr>
        <p:spPr>
          <a:xfrm>
            <a:off x="7363635" y="480659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Border</a:t>
            </a:r>
          </a:p>
        </p:txBody>
      </p:sp>
      <p:sp>
        <p:nvSpPr>
          <p:cNvPr id="39" name="Rounded Rectangle 32">
            <a:extLst>
              <a:ext uri="{FF2B5EF4-FFF2-40B4-BE49-F238E27FC236}">
                <a16:creationId xmlns:a16="http://schemas.microsoft.com/office/drawing/2014/main" id="{E736E1CA-176F-401F-8AC0-E9781B60C964}"/>
              </a:ext>
            </a:extLst>
          </p:cNvPr>
          <p:cNvSpPr/>
          <p:nvPr/>
        </p:nvSpPr>
        <p:spPr>
          <a:xfrm>
            <a:off x="9648217" y="4806596"/>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Tree>
    <p:extLst>
      <p:ext uri="{BB962C8B-B14F-4D97-AF65-F5344CB8AC3E}">
        <p14:creationId xmlns:p14="http://schemas.microsoft.com/office/powerpoint/2010/main" val="184871705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0396" y="500904"/>
            <a:ext cx="2166358" cy="899537"/>
          </a:xfrm>
        </p:spPr>
        <p:txBody>
          <a:bodyPr>
            <a:noAutofit/>
          </a:bodyPr>
          <a:lstStyle/>
          <a:p>
            <a:pPr algn="r"/>
            <a:r>
              <a:rPr lang="en-US" dirty="0">
                <a:solidFill>
                  <a:schemeClr val="tx1"/>
                </a:solidFill>
              </a:rPr>
              <a:t>Layouts</a:t>
            </a:r>
          </a:p>
        </p:txBody>
      </p:sp>
      <p:sp>
        <p:nvSpPr>
          <p:cNvPr id="20" name="Title 1"/>
          <p:cNvSpPr txBox="1">
            <a:spLocks/>
          </p:cNvSpPr>
          <p:nvPr/>
        </p:nvSpPr>
        <p:spPr>
          <a:xfrm>
            <a:off x="386993" y="500904"/>
            <a:ext cx="4791007"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705" dirty="0">
                <a:solidFill>
                  <a:schemeClr val="tx1"/>
                </a:solidFill>
              </a:rPr>
              <a:t>Pages</a:t>
            </a:r>
          </a:p>
        </p:txBody>
      </p:sp>
      <p:grpSp>
        <p:nvGrpSpPr>
          <p:cNvPr id="14" name="Group 13">
            <a:extLst>
              <a:ext uri="{FF2B5EF4-FFF2-40B4-BE49-F238E27FC236}">
                <a16:creationId xmlns:a16="http://schemas.microsoft.com/office/drawing/2014/main" id="{1667521E-4C64-4E8E-A902-7CC94DAD9C8D}"/>
              </a:ext>
            </a:extLst>
          </p:cNvPr>
          <p:cNvGrpSpPr/>
          <p:nvPr/>
        </p:nvGrpSpPr>
        <p:grpSpPr>
          <a:xfrm>
            <a:off x="370892" y="1449615"/>
            <a:ext cx="4947841" cy="2070068"/>
            <a:chOff x="2328218" y="1060832"/>
            <a:chExt cx="4947841" cy="2070068"/>
          </a:xfrm>
        </p:grpSpPr>
        <p:pic>
          <p:nvPicPr>
            <p:cNvPr id="22" name="Picture 21"/>
            <p:cNvPicPr>
              <a:picLocks noChangeAspect="1"/>
            </p:cNvPicPr>
            <p:nvPr/>
          </p:nvPicPr>
          <p:blipFill rotWithShape="1">
            <a:blip r:embed="rId3">
              <a:extLst>
                <a:ext uri="{28A0092B-C50C-407E-A947-70E740481C1C}">
                  <a14:useLocalDpi xmlns:a14="http://schemas.microsoft.com/office/drawing/2010/main"/>
                </a:ext>
              </a:extLst>
            </a:blip>
            <a:srcRect r="18793"/>
            <a:stretch/>
          </p:blipFill>
          <p:spPr>
            <a:xfrm>
              <a:off x="2328218" y="1060832"/>
              <a:ext cx="4947841" cy="1678215"/>
            </a:xfrm>
            <a:prstGeom prst="rect">
              <a:avLst/>
            </a:prstGeom>
          </p:spPr>
        </p:pic>
        <p:sp>
          <p:nvSpPr>
            <p:cNvPr id="26" name="TextBox 25"/>
            <p:cNvSpPr txBox="1"/>
            <p:nvPr/>
          </p:nvSpPr>
          <p:spPr>
            <a:xfrm>
              <a:off x="2344318" y="2859346"/>
              <a:ext cx="940144" cy="271554"/>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549651" y="2858326"/>
              <a:ext cx="1061646" cy="271554"/>
            </a:xfrm>
            <a:prstGeom prst="rect">
              <a:avLst/>
            </a:prstGeom>
            <a:noFill/>
          </p:spPr>
          <p:txBody>
            <a:bodyPr wrap="square" rtlCol="0">
              <a:spAutoFit/>
            </a:bodyPr>
            <a:lstStyle/>
            <a:p>
              <a:pPr algn="ctr"/>
              <a:r>
                <a:rPr lang="en-US" sz="1176" dirty="0">
                  <a:cs typeface="Helvetica"/>
                </a:rPr>
                <a:t>Flyout</a:t>
              </a:r>
            </a:p>
          </p:txBody>
        </p:sp>
        <p:sp>
          <p:nvSpPr>
            <p:cNvPr id="28" name="TextBox 27"/>
            <p:cNvSpPr txBox="1"/>
            <p:nvPr/>
          </p:nvSpPr>
          <p:spPr>
            <a:xfrm>
              <a:off x="4907777" y="2858326"/>
              <a:ext cx="940144" cy="271554"/>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195182" y="2858326"/>
              <a:ext cx="940144" cy="271554"/>
            </a:xfrm>
            <a:prstGeom prst="rect">
              <a:avLst/>
            </a:prstGeom>
            <a:noFill/>
          </p:spPr>
          <p:txBody>
            <a:bodyPr wrap="square" rtlCol="0">
              <a:spAutoFit/>
            </a:bodyPr>
            <a:lstStyle/>
            <a:p>
              <a:pPr algn="ctr"/>
              <a:r>
                <a:rPr lang="en-US" sz="1176" dirty="0">
                  <a:cs typeface="Helvetica"/>
                </a:rPr>
                <a:t>Tabbed</a:t>
              </a:r>
            </a:p>
          </p:txBody>
        </p:sp>
      </p:grpSp>
      <p:pic>
        <p:nvPicPr>
          <p:cNvPr id="1026" name="Picture 2">
            <a:extLst>
              <a:ext uri="{FF2B5EF4-FFF2-40B4-BE49-F238E27FC236}">
                <a16:creationId xmlns:a16="http://schemas.microsoft.com/office/drawing/2014/main" id="{994E5E19-7FC7-47AD-93DA-783853273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5994" y="1414049"/>
            <a:ext cx="6281575" cy="4134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192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A60F57-B62E-4549-94AE-489FF02A126D}"/>
              </a:ext>
            </a:extLst>
          </p:cNvPr>
          <p:cNvPicPr>
            <a:picLocks noChangeAspect="1"/>
          </p:cNvPicPr>
          <p:nvPr/>
        </p:nvPicPr>
        <p:blipFill>
          <a:blip r:embed="rId2"/>
          <a:stretch>
            <a:fillRect/>
          </a:stretch>
        </p:blipFill>
        <p:spPr>
          <a:xfrm>
            <a:off x="68687" y="0"/>
            <a:ext cx="6782430" cy="6858000"/>
          </a:xfrm>
          <a:prstGeom prst="rect">
            <a:avLst/>
          </a:prstGeom>
        </p:spPr>
      </p:pic>
      <p:grpSp>
        <p:nvGrpSpPr>
          <p:cNvPr id="2" name="Group 1" descr="MAUI template app running on ios, android, windows, macos">
            <a:extLst>
              <a:ext uri="{FF2B5EF4-FFF2-40B4-BE49-F238E27FC236}">
                <a16:creationId xmlns:a16="http://schemas.microsoft.com/office/drawing/2014/main" id="{74ECF197-AA74-4738-97B7-66A58966ACBC}"/>
              </a:ext>
              <a:ext uri="{C183D7F6-B498-43B3-948B-1728B52AA6E4}">
                <adec:decorative xmlns:adec="http://schemas.microsoft.com/office/drawing/2017/decorative" val="0"/>
              </a:ext>
            </a:extLst>
          </p:cNvPr>
          <p:cNvGrpSpPr/>
          <p:nvPr/>
        </p:nvGrpSpPr>
        <p:grpSpPr>
          <a:xfrm>
            <a:off x="5379325" y="503389"/>
            <a:ext cx="6983841" cy="7315057"/>
            <a:chOff x="5652331" y="41201"/>
            <a:chExt cx="6691328" cy="7008671"/>
          </a:xfrm>
        </p:grpSpPr>
        <p:pic>
          <p:nvPicPr>
            <p:cNvPr id="3" name="Picture 2">
              <a:extLst>
                <a:ext uri="{FF2B5EF4-FFF2-40B4-BE49-F238E27FC236}">
                  <a16:creationId xmlns:a16="http://schemas.microsoft.com/office/drawing/2014/main" id="{021EB8C2-94E1-494E-B15F-FBA30EF4E829}"/>
                </a:ext>
              </a:extLst>
            </p:cNvPr>
            <p:cNvPicPr>
              <a:picLocks noChangeAspect="1"/>
            </p:cNvPicPr>
            <p:nvPr/>
          </p:nvPicPr>
          <p:blipFill>
            <a:blip r:embed="rId3"/>
            <a:stretch>
              <a:fillRect/>
            </a:stretch>
          </p:blipFill>
          <p:spPr>
            <a:xfrm>
              <a:off x="5652331" y="2170340"/>
              <a:ext cx="3852827" cy="3434808"/>
            </a:xfrm>
            <a:prstGeom prst="rect">
              <a:avLst/>
            </a:prstGeom>
          </p:spPr>
        </p:pic>
        <p:pic>
          <p:nvPicPr>
            <p:cNvPr id="4" name="Picture 3">
              <a:extLst>
                <a:ext uri="{FF2B5EF4-FFF2-40B4-BE49-F238E27FC236}">
                  <a16:creationId xmlns:a16="http://schemas.microsoft.com/office/drawing/2014/main" id="{91DA20FC-564D-4A54-8ACB-4C15E0C5BB50}"/>
                </a:ext>
              </a:extLst>
            </p:cNvPr>
            <p:cNvPicPr>
              <a:picLocks noChangeAspect="1"/>
            </p:cNvPicPr>
            <p:nvPr/>
          </p:nvPicPr>
          <p:blipFill rotWithShape="1">
            <a:blip r:embed="rId4"/>
            <a:srcRect l="6098" r="7620" b="3733"/>
            <a:stretch/>
          </p:blipFill>
          <p:spPr>
            <a:xfrm>
              <a:off x="10235816" y="391832"/>
              <a:ext cx="1548950" cy="3215147"/>
            </a:xfrm>
            <a:prstGeom prst="roundRect">
              <a:avLst/>
            </a:prstGeom>
          </p:spPr>
        </p:pic>
        <p:pic>
          <p:nvPicPr>
            <p:cNvPr id="5" name="Picture 4" descr="A screenshot of a video game&#10;&#10;Description automatically generated with medium confidence">
              <a:extLst>
                <a:ext uri="{FF2B5EF4-FFF2-40B4-BE49-F238E27FC236}">
                  <a16:creationId xmlns:a16="http://schemas.microsoft.com/office/drawing/2014/main" id="{EE1AC972-86F1-4D6F-97B2-8FAA945A3999}"/>
                </a:ext>
              </a:extLst>
            </p:cNvPr>
            <p:cNvPicPr>
              <a:picLocks noChangeAspect="1"/>
            </p:cNvPicPr>
            <p:nvPr/>
          </p:nvPicPr>
          <p:blipFill>
            <a:blip r:embed="rId5"/>
            <a:stretch>
              <a:fillRect/>
            </a:stretch>
          </p:blipFill>
          <p:spPr>
            <a:xfrm>
              <a:off x="7578745" y="3178711"/>
              <a:ext cx="4764914" cy="3871161"/>
            </a:xfrm>
            <a:prstGeom prst="rect">
              <a:avLst/>
            </a:prstGeom>
          </p:spPr>
        </p:pic>
        <p:pic>
          <p:nvPicPr>
            <p:cNvPr id="6" name="Picture 5" descr="A screenshot of a cell phone&#10;&#10;Description automatically generated with medium confidence">
              <a:extLst>
                <a:ext uri="{FF2B5EF4-FFF2-40B4-BE49-F238E27FC236}">
                  <a16:creationId xmlns:a16="http://schemas.microsoft.com/office/drawing/2014/main" id="{9A3E682E-246D-4BEB-8ADE-A2954E01B4A8}"/>
                </a:ext>
              </a:extLst>
            </p:cNvPr>
            <p:cNvPicPr>
              <a:picLocks noChangeAspect="1"/>
            </p:cNvPicPr>
            <p:nvPr/>
          </p:nvPicPr>
          <p:blipFill>
            <a:blip r:embed="rId6"/>
            <a:stretch>
              <a:fillRect/>
            </a:stretch>
          </p:blipFill>
          <p:spPr>
            <a:xfrm>
              <a:off x="8032415" y="41201"/>
              <a:ext cx="2261459" cy="4258277"/>
            </a:xfrm>
            <a:prstGeom prst="rect">
              <a:avLst/>
            </a:prstGeom>
          </p:spPr>
        </p:pic>
      </p:grpSp>
    </p:spTree>
    <p:extLst>
      <p:ext uri="{BB962C8B-B14F-4D97-AF65-F5344CB8AC3E}">
        <p14:creationId xmlns:p14="http://schemas.microsoft.com/office/powerpoint/2010/main" val="81869377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9660" y="1572993"/>
            <a:ext cx="12943442" cy="4519081"/>
          </a:xfrm>
        </p:spPr>
        <p:txBody>
          <a:bodyPr/>
          <a:lstStyle/>
          <a:p>
            <a:pPr marL="560241" indent="-560241">
              <a:lnSpc>
                <a:spcPts val="4800"/>
              </a:lnSpc>
              <a:buFont typeface="Arial" charset="0"/>
              <a:buChar char="•"/>
            </a:pPr>
            <a:r>
              <a:rPr lang="en-US" sz="4000" dirty="0"/>
              <a:t>Introduction to .NET MAUI</a:t>
            </a:r>
            <a:endParaRPr lang="en-US" sz="2432" dirty="0"/>
          </a:p>
          <a:p>
            <a:pPr marL="560241" indent="-560241">
              <a:lnSpc>
                <a:spcPts val="4800"/>
              </a:lnSpc>
              <a:buFont typeface="Arial" charset="0"/>
              <a:buChar char="•"/>
            </a:pPr>
            <a:r>
              <a:rPr lang="en-US" sz="4000" dirty="0"/>
              <a:t>Building our First App</a:t>
            </a:r>
          </a:p>
          <a:p>
            <a:pPr marL="560241" indent="-560241">
              <a:lnSpc>
                <a:spcPts val="4800"/>
              </a:lnSpc>
              <a:buFont typeface="Arial" charset="0"/>
              <a:buChar char="•"/>
            </a:pPr>
            <a:r>
              <a:rPr lang="en-US" sz="4000" dirty="0"/>
              <a:t>MVVM &amp; Data Binding</a:t>
            </a:r>
          </a:p>
          <a:p>
            <a:pPr marL="560241" indent="-560241">
              <a:lnSpc>
                <a:spcPts val="4800"/>
              </a:lnSpc>
              <a:buFont typeface="Arial" charset="0"/>
              <a:buChar char="•"/>
            </a:pPr>
            <a:r>
              <a:rPr lang="en-US" sz="4000" dirty="0"/>
              <a:t>Navigation</a:t>
            </a:r>
          </a:p>
          <a:p>
            <a:pPr marL="560241" indent="-560241">
              <a:lnSpc>
                <a:spcPts val="4800"/>
              </a:lnSpc>
              <a:buFont typeface="Arial" charset="0"/>
              <a:buChar char="•"/>
            </a:pPr>
            <a:r>
              <a:rPr lang="en-US" sz="4000" dirty="0"/>
              <a:t>Accessing Platform Functionality</a:t>
            </a:r>
          </a:p>
          <a:p>
            <a:pPr marL="560241" indent="-560241">
              <a:lnSpc>
                <a:spcPts val="4800"/>
              </a:lnSpc>
              <a:buFont typeface="Arial" charset="0"/>
              <a:buChar char="•"/>
            </a:pPr>
            <a:r>
              <a:rPr lang="en-US" sz="4000" dirty="0"/>
              <a:t>Displaying Data</a:t>
            </a:r>
          </a:p>
          <a:p>
            <a:pPr marL="560241" indent="-560241">
              <a:lnSpc>
                <a:spcPts val="4800"/>
              </a:lnSpc>
              <a:buFont typeface="Arial" charset="0"/>
              <a:buChar char="•"/>
            </a:pPr>
            <a:r>
              <a:rPr lang="en-US" sz="4000" dirty="0"/>
              <a:t>App Themes</a:t>
            </a:r>
          </a:p>
        </p:txBody>
      </p:sp>
      <p:sp>
        <p:nvSpPr>
          <p:cNvPr id="2" name="Title 1"/>
          <p:cNvSpPr>
            <a:spLocks noGrp="1"/>
          </p:cNvSpPr>
          <p:nvPr>
            <p:ph type="title"/>
          </p:nvPr>
        </p:nvSpPr>
        <p:spPr>
          <a:xfrm>
            <a:off x="419660" y="289511"/>
            <a:ext cx="11564484" cy="899665"/>
          </a:xfrm>
        </p:spPr>
        <p:txBody>
          <a:bodyPr/>
          <a:lstStyle/>
          <a:p>
            <a:r>
              <a:rPr lang="en-US" dirty="0"/>
              <a:t>Agenda</a:t>
            </a:r>
          </a:p>
        </p:txBody>
      </p:sp>
    </p:spTree>
    <p:extLst>
      <p:ext uri="{BB962C8B-B14F-4D97-AF65-F5344CB8AC3E}">
        <p14:creationId xmlns:p14="http://schemas.microsoft.com/office/powerpoint/2010/main" val="1857756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5135B-0D3B-4CBD-A9F8-3B98B85BAB7E}"/>
              </a:ext>
            </a:extLst>
          </p:cNvPr>
          <p:cNvSpPr>
            <a:spLocks noGrp="1"/>
          </p:cNvSpPr>
          <p:nvPr>
            <p:ph type="title"/>
          </p:nvPr>
        </p:nvSpPr>
        <p:spPr/>
        <p:txBody>
          <a:bodyPr/>
          <a:lstStyle/>
          <a:p>
            <a:r>
              <a:rPr lang="en-US" dirty="0"/>
              <a:t>Platform API Access</a:t>
            </a:r>
          </a:p>
        </p:txBody>
      </p:sp>
    </p:spTree>
    <p:extLst>
      <p:ext uri="{BB962C8B-B14F-4D97-AF65-F5344CB8AC3E}">
        <p14:creationId xmlns:p14="http://schemas.microsoft.com/office/powerpoint/2010/main" val="331182968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a:t>
            </a:r>
          </a:p>
        </p:txBody>
      </p:sp>
      <p:grpSp>
        <p:nvGrpSpPr>
          <p:cNvPr id="6" name="Group 5"/>
          <p:cNvGrpSpPr/>
          <p:nvPr/>
        </p:nvGrpSpPr>
        <p:grpSpPr>
          <a:xfrm>
            <a:off x="741243" y="1875474"/>
            <a:ext cx="10714007" cy="666171"/>
            <a:chOff x="755721" y="1912473"/>
            <a:chExt cx="10929612" cy="679577"/>
          </a:xfrm>
        </p:grpSpPr>
        <p:sp>
          <p:nvSpPr>
            <p:cNvPr id="26" name="Rounded Rectangle 18"/>
            <p:cNvSpPr/>
            <p:nvPr/>
          </p:nvSpPr>
          <p:spPr>
            <a:xfrm>
              <a:off x="755721"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MapKit</a:t>
              </a:r>
              <a:endParaRPr lang="en-US" sz="1766" kern="0">
                <a:solidFill>
                  <a:srgbClr val="FFFFFF"/>
                </a:solidFill>
                <a:latin typeface="Segoe UI Semibold" panose="020B0702040204020203" pitchFamily="34" charset="0"/>
                <a:cs typeface="Helvetica Light"/>
                <a:sym typeface="Segoe UI"/>
              </a:endParaRPr>
            </a:p>
          </p:txBody>
        </p:sp>
        <p:sp>
          <p:nvSpPr>
            <p:cNvPr id="27" name="Rounded Rectangle 19"/>
            <p:cNvSpPr/>
            <p:nvPr/>
          </p:nvSpPr>
          <p:spPr>
            <a:xfrm>
              <a:off x="2969527" y="1912474"/>
              <a:ext cx="2074387" cy="679576"/>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err="1">
                  <a:solidFill>
                    <a:srgbClr val="FFFFFF"/>
                  </a:solidFill>
                  <a:latin typeface="Segoe UI Semibold" panose="020B0702040204020203" pitchFamily="34" charset="0"/>
                  <a:cs typeface="Helvetica Light"/>
                  <a:sym typeface="Segoe UI"/>
                </a:rPr>
                <a:t>UIKit</a:t>
              </a:r>
              <a:endParaRPr lang="en-US" sz="1765" kern="0">
                <a:solidFill>
                  <a:srgbClr val="FFFFFF"/>
                </a:solidFill>
                <a:latin typeface="Segoe UI Semibold" panose="020B0702040204020203" pitchFamily="34" charset="0"/>
                <a:cs typeface="Helvetica Light"/>
                <a:sym typeface="Segoe UI"/>
              </a:endParaRPr>
            </a:p>
          </p:txBody>
        </p:sp>
        <p:sp>
          <p:nvSpPr>
            <p:cNvPr id="28" name="Rounded Rectangle 20"/>
            <p:cNvSpPr/>
            <p:nvPr/>
          </p:nvSpPr>
          <p:spPr>
            <a:xfrm>
              <a:off x="5183333"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SiriKit</a:t>
              </a:r>
              <a:endParaRPr lang="en-US" sz="1766" kern="0">
                <a:solidFill>
                  <a:srgbClr val="FFFFFF"/>
                </a:solidFill>
                <a:latin typeface="Segoe UI Semibold" panose="020B0702040204020203" pitchFamily="34" charset="0"/>
                <a:cs typeface="Helvetica Light"/>
                <a:sym typeface="Segoe UI"/>
              </a:endParaRPr>
            </a:p>
          </p:txBody>
        </p:sp>
        <p:sp>
          <p:nvSpPr>
            <p:cNvPr id="29" name="Rounded Rectangle 21"/>
            <p:cNvSpPr/>
            <p:nvPr/>
          </p:nvSpPr>
          <p:spPr>
            <a:xfrm>
              <a:off x="7397139"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err="1">
                  <a:solidFill>
                    <a:srgbClr val="FFFFFF"/>
                  </a:solidFill>
                  <a:latin typeface="Segoe UI Semibold" panose="020B0702040204020203" pitchFamily="34" charset="0"/>
                  <a:cs typeface="Helvetica Light"/>
                  <a:sym typeface="Segoe UI"/>
                </a:rPr>
                <a:t>ARKit</a:t>
              </a:r>
              <a:endParaRPr lang="en-US" sz="1765" kern="0">
                <a:solidFill>
                  <a:srgbClr val="FFFFFF"/>
                </a:solidFill>
                <a:latin typeface="Segoe UI Semibold" panose="020B0702040204020203" pitchFamily="34" charset="0"/>
                <a:cs typeface="Helvetica Light"/>
                <a:sym typeface="Segoe UI"/>
              </a:endParaRPr>
            </a:p>
          </p:txBody>
        </p:sp>
        <p:sp>
          <p:nvSpPr>
            <p:cNvPr id="33" name="Rounded Rectangle 22"/>
            <p:cNvSpPr/>
            <p:nvPr/>
          </p:nvSpPr>
          <p:spPr>
            <a:xfrm>
              <a:off x="9610946"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solidFill>
                    <a:srgbClr val="FFFFFF"/>
                  </a:solidFill>
                  <a:latin typeface="Segoe UI Semibold" panose="020B0702040204020203" pitchFamily="34" charset="0"/>
                  <a:cs typeface="Helvetica Light"/>
                  <a:sym typeface="Segoe UI"/>
                </a:rPr>
                <a:t>CoreML</a:t>
              </a:r>
              <a:endParaRPr lang="en-US" sz="1766" kern="0">
                <a:solidFill>
                  <a:srgbClr val="FFFFFF"/>
                </a:solidFill>
                <a:latin typeface="Segoe UI Semibold" panose="020B0702040204020203" pitchFamily="34" charset="0"/>
                <a:cs typeface="Helvetica Light"/>
                <a:sym typeface="Segoe UI"/>
              </a:endParaRPr>
            </a:p>
          </p:txBody>
        </p:sp>
      </p:grpSp>
      <p:sp>
        <p:nvSpPr>
          <p:cNvPr id="34" name="Rounded Rectangle 38"/>
          <p:cNvSpPr/>
          <p:nvPr/>
        </p:nvSpPr>
        <p:spPr>
          <a:xfrm>
            <a:off x="73675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5" name="Rounded Rectangle 39"/>
          <p:cNvSpPr/>
          <p:nvPr/>
        </p:nvSpPr>
        <p:spPr>
          <a:xfrm>
            <a:off x="290688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6" name="Rounded Rectangle 40"/>
          <p:cNvSpPr/>
          <p:nvPr/>
        </p:nvSpPr>
        <p:spPr>
          <a:xfrm>
            <a:off x="507702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41"/>
          <p:cNvSpPr/>
          <p:nvPr/>
        </p:nvSpPr>
        <p:spPr>
          <a:xfrm>
            <a:off x="724715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2"/>
          <p:cNvSpPr/>
          <p:nvPr/>
        </p:nvSpPr>
        <p:spPr>
          <a:xfrm>
            <a:off x="9417294"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23"/>
          <p:cNvSpPr/>
          <p:nvPr/>
        </p:nvSpPr>
        <p:spPr>
          <a:xfrm>
            <a:off x="74124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24"/>
          <p:cNvSpPr/>
          <p:nvPr/>
        </p:nvSpPr>
        <p:spPr>
          <a:xfrm>
            <a:off x="2911378"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7" name="Rounded Rectangle 25"/>
          <p:cNvSpPr/>
          <p:nvPr/>
        </p:nvSpPr>
        <p:spPr>
          <a:xfrm>
            <a:off x="508151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8" name="Rounded Rectangle 26"/>
          <p:cNvSpPr/>
          <p:nvPr/>
        </p:nvSpPr>
        <p:spPr>
          <a:xfrm>
            <a:off x="7251647"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9" name="Rounded Rectangle 27"/>
          <p:cNvSpPr/>
          <p:nvPr/>
        </p:nvSpPr>
        <p:spPr>
          <a:xfrm>
            <a:off x="9421783"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Left Brace 49"/>
          <p:cNvSpPr/>
          <p:nvPr/>
        </p:nvSpPr>
        <p:spPr>
          <a:xfrm rot="5400000" flipH="1">
            <a:off x="5909285" y="-659612"/>
            <a:ext cx="373432" cy="10705027"/>
          </a:xfrm>
          <a:prstGeom prst="leftBrace">
            <a:avLst>
              <a:gd name="adj1" fmla="val 56668"/>
              <a:gd name="adj2" fmla="val 50000"/>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defTabSz="896390">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1" name="Rectangle 50"/>
          <p:cNvSpPr/>
          <p:nvPr/>
        </p:nvSpPr>
        <p:spPr>
          <a:xfrm>
            <a:off x="5227656" y="4879620"/>
            <a:ext cx="1483098" cy="1477328"/>
          </a:xfrm>
          <a:prstGeom prst="rect">
            <a:avLst/>
          </a:prstGeom>
        </p:spPr>
        <p:txBody>
          <a:bodyPr wrap="none">
            <a:spAutoFit/>
          </a:bodyPr>
          <a:lstStyle/>
          <a:p>
            <a:pPr defTabSz="896390">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157442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a:t>
            </a:r>
          </a:p>
        </p:txBody>
      </p:sp>
      <p:grpSp>
        <p:nvGrpSpPr>
          <p:cNvPr id="28" name="Group 27"/>
          <p:cNvGrpSpPr/>
          <p:nvPr/>
        </p:nvGrpSpPr>
        <p:grpSpPr>
          <a:xfrm>
            <a:off x="741243" y="1875474"/>
            <a:ext cx="10714007" cy="666171"/>
            <a:chOff x="755721" y="1912473"/>
            <a:chExt cx="10929612" cy="679577"/>
          </a:xfrm>
          <a:solidFill>
            <a:srgbClr val="3BB8AA"/>
          </a:solidFill>
        </p:grpSpPr>
        <p:sp>
          <p:nvSpPr>
            <p:cNvPr id="29" name="Rounded Rectangle 18"/>
            <p:cNvSpPr/>
            <p:nvPr/>
          </p:nvSpPr>
          <p:spPr>
            <a:xfrm>
              <a:off x="755721"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solidFill>
                    <a:srgbClr val="FFFFFF"/>
                  </a:solidFill>
                  <a:latin typeface="Segoe UI Semibold" panose="020B0702040204020203" pitchFamily="34" charset="0"/>
                  <a:cs typeface="Helvetica Light"/>
                  <a:sym typeface="Segoe UI"/>
                </a:rPr>
                <a:t>Fingerprint</a:t>
              </a:r>
            </a:p>
          </p:txBody>
        </p:sp>
        <p:sp>
          <p:nvSpPr>
            <p:cNvPr id="32" name="Rounded Rectangle 19"/>
            <p:cNvSpPr/>
            <p:nvPr/>
          </p:nvSpPr>
          <p:spPr>
            <a:xfrm>
              <a:off x="2969527" y="1912474"/>
              <a:ext cx="2074387" cy="679576"/>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a:solidFill>
                    <a:srgbClr val="FFFFFF"/>
                  </a:solidFill>
                  <a:latin typeface="Segoe UI Semibold" panose="020B0702040204020203" pitchFamily="34" charset="0"/>
                  <a:cs typeface="Helvetica Light"/>
                  <a:sym typeface="Segoe UI"/>
                </a:rPr>
                <a:t>Bluetooth</a:t>
              </a:r>
            </a:p>
          </p:txBody>
        </p:sp>
        <p:sp>
          <p:nvSpPr>
            <p:cNvPr id="33" name="Rounded Rectangle 20"/>
            <p:cNvSpPr/>
            <p:nvPr/>
          </p:nvSpPr>
          <p:spPr>
            <a:xfrm>
              <a:off x="5183333"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569" kern="0">
                  <a:solidFill>
                    <a:srgbClr val="FFFFFF"/>
                  </a:solidFill>
                  <a:latin typeface="Segoe UI Semibold" panose="020B0702040204020203" pitchFamily="34" charset="0"/>
                  <a:cs typeface="Helvetica Light"/>
                  <a:sym typeface="Segoe UI"/>
                </a:rPr>
                <a:t>Picture-in-Picture</a:t>
              </a:r>
            </a:p>
          </p:txBody>
        </p:sp>
        <p:sp>
          <p:nvSpPr>
            <p:cNvPr id="34" name="Rounded Rectangle 21"/>
            <p:cNvSpPr/>
            <p:nvPr/>
          </p:nvSpPr>
          <p:spPr>
            <a:xfrm>
              <a:off x="7397139"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5" kern="0">
                  <a:solidFill>
                    <a:srgbClr val="FFFFFF"/>
                  </a:solidFill>
                  <a:latin typeface="Segoe UI Semibold" panose="020B0702040204020203" pitchFamily="34" charset="0"/>
                  <a:cs typeface="Helvetica Light"/>
                  <a:sym typeface="Segoe UI"/>
                </a:rPr>
                <a:t>Geolocation</a:t>
              </a:r>
            </a:p>
          </p:txBody>
        </p:sp>
        <p:sp>
          <p:nvSpPr>
            <p:cNvPr id="35" name="Rounded Rectangle 22"/>
            <p:cNvSpPr/>
            <p:nvPr/>
          </p:nvSpPr>
          <p:spPr>
            <a:xfrm>
              <a:off x="9610946"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solidFill>
                    <a:srgbClr val="FFFFFF"/>
                  </a:solidFill>
                  <a:latin typeface="Segoe UI Semibold" panose="020B0702040204020203" pitchFamily="34" charset="0"/>
                  <a:cs typeface="Helvetica Light"/>
                  <a:sym typeface="Segoe UI"/>
                </a:rPr>
                <a:t>NFC</a:t>
              </a:r>
            </a:p>
          </p:txBody>
        </p:sp>
      </p:grpSp>
      <p:sp>
        <p:nvSpPr>
          <p:cNvPr id="36" name="Rounded Rectangle 38"/>
          <p:cNvSpPr/>
          <p:nvPr/>
        </p:nvSpPr>
        <p:spPr>
          <a:xfrm>
            <a:off x="73675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39"/>
          <p:cNvSpPr/>
          <p:nvPr/>
        </p:nvSpPr>
        <p:spPr>
          <a:xfrm>
            <a:off x="290688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0"/>
          <p:cNvSpPr/>
          <p:nvPr/>
        </p:nvSpPr>
        <p:spPr>
          <a:xfrm>
            <a:off x="5077023"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41"/>
          <p:cNvSpPr/>
          <p:nvPr/>
        </p:nvSpPr>
        <p:spPr>
          <a:xfrm>
            <a:off x="7247158"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42"/>
          <p:cNvSpPr/>
          <p:nvPr/>
        </p:nvSpPr>
        <p:spPr>
          <a:xfrm>
            <a:off x="9417294" y="34812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7" name="Rounded Rectangle 23"/>
          <p:cNvSpPr/>
          <p:nvPr/>
        </p:nvSpPr>
        <p:spPr>
          <a:xfrm>
            <a:off x="74124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8" name="Rounded Rectangle 24"/>
          <p:cNvSpPr/>
          <p:nvPr/>
        </p:nvSpPr>
        <p:spPr>
          <a:xfrm>
            <a:off x="2911378"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9" name="Rounded Rectangle 25"/>
          <p:cNvSpPr/>
          <p:nvPr/>
        </p:nvSpPr>
        <p:spPr>
          <a:xfrm>
            <a:off x="5081514"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Rounded Rectangle 26"/>
          <p:cNvSpPr/>
          <p:nvPr/>
        </p:nvSpPr>
        <p:spPr>
          <a:xfrm>
            <a:off x="7251647"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1" name="Rounded Rectangle 27"/>
          <p:cNvSpPr/>
          <p:nvPr/>
        </p:nvSpPr>
        <p:spPr>
          <a:xfrm>
            <a:off x="9421783" y="2672128"/>
            <a:ext cx="2033467" cy="666172"/>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97">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2" name="Left Brace 51"/>
          <p:cNvSpPr/>
          <p:nvPr/>
        </p:nvSpPr>
        <p:spPr>
          <a:xfrm rot="5400000" flipH="1">
            <a:off x="5909285" y="-659612"/>
            <a:ext cx="373432" cy="10705027"/>
          </a:xfrm>
          <a:prstGeom prst="leftBrace">
            <a:avLst>
              <a:gd name="adj1" fmla="val 56668"/>
              <a:gd name="adj2" fmla="val 50000"/>
            </a:avLst>
          </a:prstGeom>
          <a:ln>
            <a:headEnd type="none"/>
            <a:tailEnd type="none"/>
          </a:ln>
        </p:spPr>
        <p:style>
          <a:lnRef idx="2">
            <a:schemeClr val="dk1"/>
          </a:lnRef>
          <a:fillRef idx="0">
            <a:schemeClr val="dk1"/>
          </a:fillRef>
          <a:effectRef idx="1">
            <a:schemeClr val="dk1"/>
          </a:effectRef>
          <a:fontRef idx="minor">
            <a:schemeClr val="tx1"/>
          </a:fontRef>
        </p:style>
        <p:txBody>
          <a:bodyPr rtlCol="0" anchor="ctr"/>
          <a:lstStyle/>
          <a:p>
            <a:pPr algn="ctr" defTabSz="896390">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3" name="Rectangle 52"/>
          <p:cNvSpPr/>
          <p:nvPr/>
        </p:nvSpPr>
        <p:spPr>
          <a:xfrm>
            <a:off x="5227656" y="4879620"/>
            <a:ext cx="1483098" cy="1477328"/>
          </a:xfrm>
          <a:prstGeom prst="rect">
            <a:avLst/>
          </a:prstGeom>
        </p:spPr>
        <p:txBody>
          <a:bodyPr wrap="none">
            <a:spAutoFit/>
          </a:bodyPr>
          <a:lstStyle/>
          <a:p>
            <a:pPr defTabSz="896390">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238625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6747" y="531250"/>
            <a:ext cx="11429432" cy="1097044"/>
          </a:xfrm>
        </p:spPr>
        <p:txBody>
          <a:bodyPr/>
          <a:lstStyle/>
          <a:p>
            <a:r>
              <a:rPr lang="en-US" sz="7842" dirty="0">
                <a:solidFill>
                  <a:schemeClr val="tx1"/>
                </a:solidFill>
              </a:rPr>
              <a:t>Cross-Platform APIs</a:t>
            </a:r>
          </a:p>
        </p:txBody>
      </p:sp>
      <p:sp>
        <p:nvSpPr>
          <p:cNvPr id="11" name="TextBox 10">
            <a:extLst>
              <a:ext uri="{FF2B5EF4-FFF2-40B4-BE49-F238E27FC236}">
                <a16:creationId xmlns:a16="http://schemas.microsoft.com/office/drawing/2014/main" id="{619AEEEB-2A17-4D7A-B72F-276AF61A342C}"/>
              </a:ext>
            </a:extLst>
          </p:cNvPr>
          <p:cNvSpPr txBox="1"/>
          <p:nvPr/>
        </p:nvSpPr>
        <p:spPr>
          <a:xfrm>
            <a:off x="386747" y="2270027"/>
            <a:ext cx="1636459"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Flashlight</a:t>
            </a:r>
          </a:p>
        </p:txBody>
      </p:sp>
      <p:sp>
        <p:nvSpPr>
          <p:cNvPr id="25" name="TextBox 24">
            <a:extLst>
              <a:ext uri="{FF2B5EF4-FFF2-40B4-BE49-F238E27FC236}">
                <a16:creationId xmlns:a16="http://schemas.microsoft.com/office/drawing/2014/main" id="{8ABCA5A8-B20D-491F-85BA-B12C6FD226C5}"/>
              </a:ext>
            </a:extLst>
          </p:cNvPr>
          <p:cNvSpPr txBox="1"/>
          <p:nvPr/>
        </p:nvSpPr>
        <p:spPr>
          <a:xfrm>
            <a:off x="902045" y="3223586"/>
            <a:ext cx="196988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Geolocation</a:t>
            </a:r>
          </a:p>
        </p:txBody>
      </p:sp>
      <p:sp>
        <p:nvSpPr>
          <p:cNvPr id="26" name="TextBox 25">
            <a:extLst>
              <a:ext uri="{FF2B5EF4-FFF2-40B4-BE49-F238E27FC236}">
                <a16:creationId xmlns:a16="http://schemas.microsoft.com/office/drawing/2014/main" id="{F4F1EB63-7BCB-41B8-A358-BDDA4893CE4A}"/>
              </a:ext>
            </a:extLst>
          </p:cNvPr>
          <p:cNvSpPr txBox="1"/>
          <p:nvPr/>
        </p:nvSpPr>
        <p:spPr>
          <a:xfrm>
            <a:off x="8152692" y="2104731"/>
            <a:ext cx="189300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Preferences</a:t>
            </a:r>
          </a:p>
        </p:txBody>
      </p:sp>
      <p:sp>
        <p:nvSpPr>
          <p:cNvPr id="27" name="TextBox 26">
            <a:extLst>
              <a:ext uri="{FF2B5EF4-FFF2-40B4-BE49-F238E27FC236}">
                <a16:creationId xmlns:a16="http://schemas.microsoft.com/office/drawing/2014/main" id="{C176E1D2-6585-4E09-848D-450D3A4D6060}"/>
              </a:ext>
            </a:extLst>
          </p:cNvPr>
          <p:cNvSpPr txBox="1"/>
          <p:nvPr/>
        </p:nvSpPr>
        <p:spPr>
          <a:xfrm>
            <a:off x="2192364" y="4280215"/>
            <a:ext cx="1851262"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Device Info</a:t>
            </a:r>
          </a:p>
        </p:txBody>
      </p:sp>
      <p:sp>
        <p:nvSpPr>
          <p:cNvPr id="28" name="TextBox 27">
            <a:extLst>
              <a:ext uri="{FF2B5EF4-FFF2-40B4-BE49-F238E27FC236}">
                <a16:creationId xmlns:a16="http://schemas.microsoft.com/office/drawing/2014/main" id="{E4E06419-3752-413F-9E7A-DFFA839031B5}"/>
              </a:ext>
            </a:extLst>
          </p:cNvPr>
          <p:cNvSpPr txBox="1"/>
          <p:nvPr/>
        </p:nvSpPr>
        <p:spPr>
          <a:xfrm>
            <a:off x="9084084" y="3736762"/>
            <a:ext cx="289962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Device Display Info</a:t>
            </a:r>
          </a:p>
        </p:txBody>
      </p:sp>
      <p:sp>
        <p:nvSpPr>
          <p:cNvPr id="29" name="TextBox 28">
            <a:extLst>
              <a:ext uri="{FF2B5EF4-FFF2-40B4-BE49-F238E27FC236}">
                <a16:creationId xmlns:a16="http://schemas.microsoft.com/office/drawing/2014/main" id="{B7CC4E26-088D-43C4-802D-FF5B3F4C807F}"/>
              </a:ext>
            </a:extLst>
          </p:cNvPr>
          <p:cNvSpPr txBox="1"/>
          <p:nvPr/>
        </p:nvSpPr>
        <p:spPr>
          <a:xfrm>
            <a:off x="2829544" y="1987895"/>
            <a:ext cx="240513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Secure Settings</a:t>
            </a:r>
          </a:p>
        </p:txBody>
      </p:sp>
      <p:sp>
        <p:nvSpPr>
          <p:cNvPr id="30" name="TextBox 29">
            <a:extLst>
              <a:ext uri="{FF2B5EF4-FFF2-40B4-BE49-F238E27FC236}">
                <a16:creationId xmlns:a16="http://schemas.microsoft.com/office/drawing/2014/main" id="{640E2C78-7FF5-47AC-83E9-04A44D317902}"/>
              </a:ext>
            </a:extLst>
          </p:cNvPr>
          <p:cNvSpPr txBox="1"/>
          <p:nvPr/>
        </p:nvSpPr>
        <p:spPr>
          <a:xfrm>
            <a:off x="397809" y="5122610"/>
            <a:ext cx="227772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Accelerometer</a:t>
            </a:r>
          </a:p>
        </p:txBody>
      </p:sp>
      <p:sp>
        <p:nvSpPr>
          <p:cNvPr id="31" name="TextBox 30">
            <a:extLst>
              <a:ext uri="{FF2B5EF4-FFF2-40B4-BE49-F238E27FC236}">
                <a16:creationId xmlns:a16="http://schemas.microsoft.com/office/drawing/2014/main" id="{54025A12-095E-4400-9BC8-CE80E5172383}"/>
              </a:ext>
            </a:extLst>
          </p:cNvPr>
          <p:cNvSpPr txBox="1"/>
          <p:nvPr/>
        </p:nvSpPr>
        <p:spPr>
          <a:xfrm>
            <a:off x="8274177" y="4381259"/>
            <a:ext cx="131111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Battery</a:t>
            </a:r>
          </a:p>
        </p:txBody>
      </p:sp>
      <p:sp>
        <p:nvSpPr>
          <p:cNvPr id="32" name="TextBox 31">
            <a:extLst>
              <a:ext uri="{FF2B5EF4-FFF2-40B4-BE49-F238E27FC236}">
                <a16:creationId xmlns:a16="http://schemas.microsoft.com/office/drawing/2014/main" id="{190EB697-E641-4AE1-8C70-C9232B5EED5F}"/>
              </a:ext>
            </a:extLst>
          </p:cNvPr>
          <p:cNvSpPr txBox="1"/>
          <p:nvPr/>
        </p:nvSpPr>
        <p:spPr>
          <a:xfrm>
            <a:off x="2489238" y="2664009"/>
            <a:ext cx="1657363"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Clipboard</a:t>
            </a:r>
          </a:p>
        </p:txBody>
      </p:sp>
      <p:sp>
        <p:nvSpPr>
          <p:cNvPr id="33" name="TextBox 32">
            <a:extLst>
              <a:ext uri="{FF2B5EF4-FFF2-40B4-BE49-F238E27FC236}">
                <a16:creationId xmlns:a16="http://schemas.microsoft.com/office/drawing/2014/main" id="{0C9F600F-A94C-4D90-9CB3-1CC0BB4AB759}"/>
              </a:ext>
            </a:extLst>
          </p:cNvPr>
          <p:cNvSpPr txBox="1"/>
          <p:nvPr/>
        </p:nvSpPr>
        <p:spPr>
          <a:xfrm>
            <a:off x="10096389" y="4779214"/>
            <a:ext cx="156996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Compass</a:t>
            </a:r>
          </a:p>
        </p:txBody>
      </p:sp>
      <p:sp>
        <p:nvSpPr>
          <p:cNvPr id="34" name="TextBox 33">
            <a:extLst>
              <a:ext uri="{FF2B5EF4-FFF2-40B4-BE49-F238E27FC236}">
                <a16:creationId xmlns:a16="http://schemas.microsoft.com/office/drawing/2014/main" id="{F0E098AB-81EB-4C5F-9C2D-C8B379982409}"/>
              </a:ext>
            </a:extLst>
          </p:cNvPr>
          <p:cNvSpPr txBox="1"/>
          <p:nvPr/>
        </p:nvSpPr>
        <p:spPr>
          <a:xfrm>
            <a:off x="7202702" y="5953827"/>
            <a:ext cx="200835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Connectivity</a:t>
            </a:r>
          </a:p>
        </p:txBody>
      </p:sp>
      <p:sp>
        <p:nvSpPr>
          <p:cNvPr id="35" name="TextBox 34">
            <a:extLst>
              <a:ext uri="{FF2B5EF4-FFF2-40B4-BE49-F238E27FC236}">
                <a16:creationId xmlns:a16="http://schemas.microsoft.com/office/drawing/2014/main" id="{DE58CBF0-2B5C-4780-A91C-579AE8BBC5AE}"/>
              </a:ext>
            </a:extLst>
          </p:cNvPr>
          <p:cNvSpPr txBox="1"/>
          <p:nvPr/>
        </p:nvSpPr>
        <p:spPr>
          <a:xfrm>
            <a:off x="2508010" y="5473203"/>
            <a:ext cx="2113577"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Data Transfer</a:t>
            </a:r>
          </a:p>
        </p:txBody>
      </p:sp>
      <p:sp>
        <p:nvSpPr>
          <p:cNvPr id="36" name="TextBox 35">
            <a:extLst>
              <a:ext uri="{FF2B5EF4-FFF2-40B4-BE49-F238E27FC236}">
                <a16:creationId xmlns:a16="http://schemas.microsoft.com/office/drawing/2014/main" id="{62332610-40C1-41C4-A7F5-B681F2FB8D6C}"/>
              </a:ext>
            </a:extLst>
          </p:cNvPr>
          <p:cNvSpPr txBox="1"/>
          <p:nvPr/>
        </p:nvSpPr>
        <p:spPr>
          <a:xfrm>
            <a:off x="563411" y="4121925"/>
            <a:ext cx="1075408"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Email</a:t>
            </a:r>
          </a:p>
        </p:txBody>
      </p:sp>
      <p:sp>
        <p:nvSpPr>
          <p:cNvPr id="37" name="TextBox 36">
            <a:extLst>
              <a:ext uri="{FF2B5EF4-FFF2-40B4-BE49-F238E27FC236}">
                <a16:creationId xmlns:a16="http://schemas.microsoft.com/office/drawing/2014/main" id="{38E679D9-4745-4A7C-BC8C-0726650194FC}"/>
              </a:ext>
            </a:extLst>
          </p:cNvPr>
          <p:cNvSpPr txBox="1"/>
          <p:nvPr/>
        </p:nvSpPr>
        <p:spPr>
          <a:xfrm>
            <a:off x="5052743" y="6070855"/>
            <a:ext cx="1841964"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File System</a:t>
            </a:r>
          </a:p>
        </p:txBody>
      </p:sp>
      <p:sp>
        <p:nvSpPr>
          <p:cNvPr id="38" name="TextBox 37">
            <a:extLst>
              <a:ext uri="{FF2B5EF4-FFF2-40B4-BE49-F238E27FC236}">
                <a16:creationId xmlns:a16="http://schemas.microsoft.com/office/drawing/2014/main" id="{56C8D054-40C5-4A8F-B0A5-76100ECB7037}"/>
              </a:ext>
            </a:extLst>
          </p:cNvPr>
          <p:cNvSpPr txBox="1"/>
          <p:nvPr/>
        </p:nvSpPr>
        <p:spPr>
          <a:xfrm>
            <a:off x="262684" y="6020950"/>
            <a:ext cx="1819202"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Geocoding</a:t>
            </a:r>
          </a:p>
        </p:txBody>
      </p:sp>
      <p:sp>
        <p:nvSpPr>
          <p:cNvPr id="39" name="TextBox 38">
            <a:extLst>
              <a:ext uri="{FF2B5EF4-FFF2-40B4-BE49-F238E27FC236}">
                <a16:creationId xmlns:a16="http://schemas.microsoft.com/office/drawing/2014/main" id="{E2FB787B-3DFE-410C-B5A3-430436817873}"/>
              </a:ext>
            </a:extLst>
          </p:cNvPr>
          <p:cNvSpPr txBox="1"/>
          <p:nvPr/>
        </p:nvSpPr>
        <p:spPr>
          <a:xfrm>
            <a:off x="10257176" y="2733191"/>
            <a:ext cx="1766367"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Gyroscope</a:t>
            </a:r>
          </a:p>
        </p:txBody>
      </p:sp>
      <p:sp>
        <p:nvSpPr>
          <p:cNvPr id="40" name="TextBox 39">
            <a:extLst>
              <a:ext uri="{FF2B5EF4-FFF2-40B4-BE49-F238E27FC236}">
                <a16:creationId xmlns:a16="http://schemas.microsoft.com/office/drawing/2014/main" id="{47D2FE98-37D4-4912-BA58-234F6491FCDF}"/>
              </a:ext>
            </a:extLst>
          </p:cNvPr>
          <p:cNvSpPr txBox="1"/>
          <p:nvPr/>
        </p:nvSpPr>
        <p:spPr>
          <a:xfrm>
            <a:off x="8122717" y="3073215"/>
            <a:ext cx="2348256"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Magnetometer</a:t>
            </a:r>
          </a:p>
        </p:txBody>
      </p:sp>
      <p:sp>
        <p:nvSpPr>
          <p:cNvPr id="41" name="TextBox 40">
            <a:extLst>
              <a:ext uri="{FF2B5EF4-FFF2-40B4-BE49-F238E27FC236}">
                <a16:creationId xmlns:a16="http://schemas.microsoft.com/office/drawing/2014/main" id="{E1DC5E39-6D9C-4724-B504-ADC2A95106BE}"/>
              </a:ext>
            </a:extLst>
          </p:cNvPr>
          <p:cNvSpPr txBox="1"/>
          <p:nvPr/>
        </p:nvSpPr>
        <p:spPr>
          <a:xfrm>
            <a:off x="2533538" y="3549217"/>
            <a:ext cx="206446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Phone Dialer</a:t>
            </a:r>
          </a:p>
        </p:txBody>
      </p:sp>
      <p:sp>
        <p:nvSpPr>
          <p:cNvPr id="42" name="TextBox 41">
            <a:extLst>
              <a:ext uri="{FF2B5EF4-FFF2-40B4-BE49-F238E27FC236}">
                <a16:creationId xmlns:a16="http://schemas.microsoft.com/office/drawing/2014/main" id="{C167C2C6-E79C-49B9-81C5-4691535A60AE}"/>
              </a:ext>
            </a:extLst>
          </p:cNvPr>
          <p:cNvSpPr txBox="1"/>
          <p:nvPr/>
        </p:nvSpPr>
        <p:spPr>
          <a:xfrm>
            <a:off x="7904817" y="5206255"/>
            <a:ext cx="1940261"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Screen Lock</a:t>
            </a:r>
          </a:p>
        </p:txBody>
      </p:sp>
      <p:sp>
        <p:nvSpPr>
          <p:cNvPr id="43" name="TextBox 42">
            <a:extLst>
              <a:ext uri="{FF2B5EF4-FFF2-40B4-BE49-F238E27FC236}">
                <a16:creationId xmlns:a16="http://schemas.microsoft.com/office/drawing/2014/main" id="{E860AADB-C6C2-4814-B0BB-DBA6171745BC}"/>
              </a:ext>
            </a:extLst>
          </p:cNvPr>
          <p:cNvSpPr txBox="1"/>
          <p:nvPr/>
        </p:nvSpPr>
        <p:spPr>
          <a:xfrm>
            <a:off x="10578781" y="1833109"/>
            <a:ext cx="910299"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err="1">
                <a:latin typeface="Segoe UI"/>
              </a:rPr>
              <a:t>Sms</a:t>
            </a:r>
            <a:endParaRPr lang="en-US" sz="2353" dirty="0">
              <a:latin typeface="Segoe UI"/>
            </a:endParaRPr>
          </a:p>
        </p:txBody>
      </p:sp>
      <p:sp>
        <p:nvSpPr>
          <p:cNvPr id="46" name="TextBox 45">
            <a:extLst>
              <a:ext uri="{FF2B5EF4-FFF2-40B4-BE49-F238E27FC236}">
                <a16:creationId xmlns:a16="http://schemas.microsoft.com/office/drawing/2014/main" id="{30294D81-283B-4792-8AA2-3F9EE860B3F9}"/>
              </a:ext>
            </a:extLst>
          </p:cNvPr>
          <p:cNvSpPr txBox="1"/>
          <p:nvPr/>
        </p:nvSpPr>
        <p:spPr>
          <a:xfrm>
            <a:off x="9857706" y="5514015"/>
            <a:ext cx="2293883"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Text to Speech</a:t>
            </a:r>
          </a:p>
        </p:txBody>
      </p:sp>
      <p:sp>
        <p:nvSpPr>
          <p:cNvPr id="47" name="TextBox 46">
            <a:extLst>
              <a:ext uri="{FF2B5EF4-FFF2-40B4-BE49-F238E27FC236}">
                <a16:creationId xmlns:a16="http://schemas.microsoft.com/office/drawing/2014/main" id="{B9D44A25-2528-4F94-8892-ACCF164AFBBC}"/>
              </a:ext>
            </a:extLst>
          </p:cNvPr>
          <p:cNvSpPr txBox="1"/>
          <p:nvPr/>
        </p:nvSpPr>
        <p:spPr>
          <a:xfrm>
            <a:off x="3185361" y="6147905"/>
            <a:ext cx="1583560" cy="615516"/>
          </a:xfrm>
          <a:prstGeom prst="rect">
            <a:avLst/>
          </a:prstGeom>
          <a:noFill/>
        </p:spPr>
        <p:txBody>
          <a:bodyPr wrap="none" lIns="179285" tIns="143428" rIns="179285" bIns="143428" rtlCol="0">
            <a:spAutoFit/>
          </a:bodyPr>
          <a:lstStyle/>
          <a:p>
            <a:pPr defTabSz="914437">
              <a:lnSpc>
                <a:spcPct val="90000"/>
              </a:lnSpc>
              <a:spcAft>
                <a:spcPts val="588"/>
              </a:spcAft>
            </a:pPr>
            <a:r>
              <a:rPr lang="en-US" sz="2353" dirty="0">
                <a:latin typeface="Segoe UI"/>
              </a:rPr>
              <a:t>Vibration</a:t>
            </a:r>
          </a:p>
        </p:txBody>
      </p:sp>
      <p:pic>
        <p:nvPicPr>
          <p:cNvPr id="3" name="Graphic 2">
            <a:extLst>
              <a:ext uri="{FF2B5EF4-FFF2-40B4-BE49-F238E27FC236}">
                <a16:creationId xmlns:a16="http://schemas.microsoft.com/office/drawing/2014/main" id="{87E8F22F-195C-4D99-A33F-0053ADE58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9048" y="2274925"/>
            <a:ext cx="3454400" cy="3403600"/>
          </a:xfrm>
          <a:prstGeom prst="rect">
            <a:avLst/>
          </a:prstGeom>
        </p:spPr>
      </p:pic>
    </p:spTree>
    <p:extLst>
      <p:ext uri="{BB962C8B-B14F-4D97-AF65-F5344CB8AC3E}">
        <p14:creationId xmlns:p14="http://schemas.microsoft.com/office/powerpoint/2010/main" val="1415122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500"/>
                                        <p:tgtEl>
                                          <p:spTgt spid="2"/>
                                        </p:tgtEl>
                                      </p:cBhvr>
                                    </p:animEffect>
                                  </p:childTnLst>
                                </p:cTn>
                              </p:par>
                              <p:par>
                                <p:cTn id="97" presetID="2" presetClass="entr" presetSubtype="4" fill="hold" nodeType="withEffect">
                                  <p:stCondLst>
                                    <p:cond delay="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500" fill="hold"/>
                                        <p:tgtEl>
                                          <p:spTgt spid="3"/>
                                        </p:tgtEl>
                                        <p:attrNameLst>
                                          <p:attrName>ppt_x</p:attrName>
                                        </p:attrNameLst>
                                      </p:cBhvr>
                                      <p:tavLst>
                                        <p:tav tm="0">
                                          <p:val>
                                            <p:strVal val="#ppt_x"/>
                                          </p:val>
                                        </p:tav>
                                        <p:tav tm="100000">
                                          <p:val>
                                            <p:strVal val="#ppt_x"/>
                                          </p:val>
                                        </p:tav>
                                      </p:tavLst>
                                    </p:anim>
                                    <p:anim calcmode="lin" valueType="num">
                                      <p:cBhvr additive="base">
                                        <p:cTn id="10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6" grpId="0"/>
      <p:bldP spid="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2A1C8-22B2-42CB-BD0F-0BA9B2053080}"/>
              </a:ext>
            </a:extLst>
          </p:cNvPr>
          <p:cNvSpPr>
            <a:spLocks noGrp="1"/>
          </p:cNvSpPr>
          <p:nvPr>
            <p:ph type="title"/>
          </p:nvPr>
        </p:nvSpPr>
        <p:spPr/>
        <p:txBody>
          <a:bodyPr/>
          <a:lstStyle/>
          <a:p>
            <a:r>
              <a:rPr lang="en-US" dirty="0"/>
              <a:t>Geolocation Example</a:t>
            </a:r>
          </a:p>
        </p:txBody>
      </p:sp>
      <p:sp>
        <p:nvSpPr>
          <p:cNvPr id="6" name="TextBox 5">
            <a:extLst>
              <a:ext uri="{FF2B5EF4-FFF2-40B4-BE49-F238E27FC236}">
                <a16:creationId xmlns:a16="http://schemas.microsoft.com/office/drawing/2014/main" id="{D22E949C-2FA9-4750-8F0E-F69F5CD43EB8}"/>
              </a:ext>
            </a:extLst>
          </p:cNvPr>
          <p:cNvSpPr txBox="1"/>
          <p:nvPr/>
        </p:nvSpPr>
        <p:spPr>
          <a:xfrm>
            <a:off x="-223838" y="1755428"/>
            <a:ext cx="12639675" cy="3139321"/>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Get cached location, else get real location.</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dirty="0" err="1">
                <a:solidFill>
                  <a:srgbClr val="9CDCFE"/>
                </a:solidFill>
                <a:latin typeface="Consolas" panose="020B0609020204030204" pitchFamily="49" charset="0"/>
              </a:rPr>
              <a:t>G</a:t>
            </a:r>
            <a:r>
              <a:rPr lang="en-US" b="0" dirty="0" err="1">
                <a:solidFill>
                  <a:srgbClr val="9CDCFE"/>
                </a:solidFill>
                <a:effectLst/>
                <a:latin typeface="Consolas" panose="020B0609020204030204" pitchFamily="49" charset="0"/>
              </a:rPr>
              <a:t>eolocation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GetLastKnownLocationAsync</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dirty="0">
                <a:solidFill>
                  <a:srgbClr val="D4D4D4"/>
                </a:solidFill>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null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location</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await</a:t>
            </a:r>
            <a:r>
              <a:rPr lang="en-US" b="0" dirty="0">
                <a:solidFill>
                  <a:srgbClr val="D4D4D4"/>
                </a:solidFill>
                <a:effectLst/>
                <a:latin typeface="Consolas" panose="020B0609020204030204" pitchFamily="49" charset="0"/>
              </a:rPr>
              <a:t> </a:t>
            </a:r>
            <a:r>
              <a:rPr lang="en-US" dirty="0" err="1">
                <a:solidFill>
                  <a:srgbClr val="9CDCFE"/>
                </a:solidFill>
                <a:latin typeface="Consolas" panose="020B0609020204030204" pitchFamily="49" charset="0"/>
              </a:rPr>
              <a:t>G</a:t>
            </a:r>
            <a:r>
              <a:rPr lang="en-US" b="0" dirty="0" err="1">
                <a:solidFill>
                  <a:srgbClr val="9CDCFE"/>
                </a:solidFill>
                <a:effectLst/>
                <a:latin typeface="Consolas" panose="020B0609020204030204" pitchFamily="49" charset="0"/>
              </a:rPr>
              <a:t>eolocation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GetLocationAsync</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GeolocationRequest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DesiredAccuracy</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GeolocationAccuracy</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Medium</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Timeout</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TimeSpan</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FromSeconds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4027737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2A1C8-22B2-42CB-BD0F-0BA9B2053080}"/>
              </a:ext>
            </a:extLst>
          </p:cNvPr>
          <p:cNvSpPr>
            <a:spLocks noGrp="1"/>
          </p:cNvSpPr>
          <p:nvPr>
            <p:ph type="title"/>
          </p:nvPr>
        </p:nvSpPr>
        <p:spPr/>
        <p:txBody>
          <a:bodyPr/>
          <a:lstStyle/>
          <a:p>
            <a:r>
              <a:rPr lang="en-US" dirty="0"/>
              <a:t>Geolocation Example</a:t>
            </a:r>
          </a:p>
        </p:txBody>
      </p:sp>
      <p:sp>
        <p:nvSpPr>
          <p:cNvPr id="6" name="TextBox 5">
            <a:extLst>
              <a:ext uri="{FF2B5EF4-FFF2-40B4-BE49-F238E27FC236}">
                <a16:creationId xmlns:a16="http://schemas.microsoft.com/office/drawing/2014/main" id="{D22E949C-2FA9-4750-8F0E-F69F5CD43EB8}"/>
              </a:ext>
            </a:extLst>
          </p:cNvPr>
          <p:cNvSpPr txBox="1"/>
          <p:nvPr/>
        </p:nvSpPr>
        <p:spPr>
          <a:xfrm>
            <a:off x="-223838" y="739343"/>
            <a:ext cx="12639675" cy="5355312"/>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dirty="0">
                <a:solidFill>
                  <a:srgbClr val="D4D4D4"/>
                </a:solidFill>
                <a:latin typeface="Consolas" panose="020B0609020204030204" pitchFamily="49" charset="0"/>
              </a:rPr>
              <a:t>           // Register service</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builder</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Services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AddSingleton</a:t>
            </a:r>
            <a:r>
              <a:rPr lang="en-US" b="0" dirty="0">
                <a:solidFill>
                  <a:srgbClr val="D4D4D4"/>
                </a:solidFill>
                <a:effectLst/>
                <a:latin typeface="Consolas" panose="020B0609020204030204" pitchFamily="49" charset="0"/>
              </a:rPr>
              <a:t>&lt;</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&gt;(</a:t>
            </a:r>
            <a:r>
              <a:rPr lang="en-US" b="0" dirty="0" err="1">
                <a:solidFill>
                  <a:srgbClr val="9CDCFE"/>
                </a:solidFill>
                <a:effectLst/>
                <a:latin typeface="Consolas" panose="020B0609020204030204" pitchFamily="49" charset="0"/>
              </a:rPr>
              <a:t>Geolocation.Default</a:t>
            </a:r>
            <a:r>
              <a:rPr lang="en-US" b="0" dirty="0">
                <a:solidFill>
                  <a:srgbClr val="D4D4D4"/>
                </a:solidFill>
                <a:effectLst/>
                <a:latin typeface="Consolas" panose="020B0609020204030204" pitchFamily="49" charset="0"/>
              </a:rPr>
              <a:t>);</a:t>
            </a:r>
          </a:p>
          <a:p>
            <a:endParaRPr lang="en-US" dirty="0">
              <a:solidFill>
                <a:srgbClr val="D4D4D4"/>
              </a:solidFill>
              <a:latin typeface="Consolas" panose="020B0609020204030204" pitchFamily="49" charset="0"/>
            </a:endParaRPr>
          </a:p>
          <a:p>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            // Inject service</a:t>
            </a:r>
          </a:p>
          <a:p>
            <a:pPr lvl="2"/>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public</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MyViewModel</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IGeolocation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p>
          <a:p>
            <a:pPr lvl="2"/>
            <a:r>
              <a:rPr lang="en-US" b="0" dirty="0">
                <a:solidFill>
                  <a:srgbClr val="D4D4D4"/>
                </a:solidFill>
                <a:effectLst/>
                <a:latin typeface="Consolas" panose="020B0609020204030204" pitchFamily="49" charset="0"/>
              </a:rPr>
              <a:t>        </a:t>
            </a:r>
            <a:r>
              <a:rPr lang="en-US" b="0" dirty="0" err="1">
                <a:solidFill>
                  <a:srgbClr val="569CD6"/>
                </a:solidFill>
                <a:effectLst/>
                <a:latin typeface="Consolas" panose="020B0609020204030204" pitchFamily="49" charset="0"/>
              </a:rPr>
              <a:t>this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geolocation</a:t>
            </a:r>
            <a:r>
              <a:rPr lang="en-US" b="0" dirty="0">
                <a:solidFill>
                  <a:srgbClr val="D4D4D4"/>
                </a:solidFill>
                <a:effectLst/>
                <a:latin typeface="Consolas" panose="020B0609020204030204" pitchFamily="49" charset="0"/>
              </a:rPr>
              <a:t>;</a:t>
            </a:r>
          </a:p>
          <a:p>
            <a:pPr lvl="2"/>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26074518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95C81-BFAF-4DB2-A8E8-02D72F6FB349}"/>
              </a:ext>
            </a:extLst>
          </p:cNvPr>
          <p:cNvSpPr>
            <a:spLocks noGrp="1"/>
          </p:cNvSpPr>
          <p:nvPr>
            <p:ph type="title"/>
          </p:nvPr>
        </p:nvSpPr>
        <p:spPr/>
        <p:txBody>
          <a:bodyPr/>
          <a:lstStyle/>
          <a:p>
            <a:r>
              <a:rPr lang="en-US" dirty="0"/>
              <a:t>Performance</a:t>
            </a:r>
          </a:p>
        </p:txBody>
      </p:sp>
    </p:spTree>
    <p:extLst>
      <p:ext uri="{BB962C8B-B14F-4D97-AF65-F5344CB8AC3E}">
        <p14:creationId xmlns:p14="http://schemas.microsoft.com/office/powerpoint/2010/main" val="399460067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Open Sans" panose="020B0606030504020204" pitchFamily="34" charset="0"/>
              </a:rPr>
              <a:t>Built on trusted technology</a:t>
            </a:r>
          </a:p>
        </p:txBody>
      </p:sp>
      <p:sp>
        <p:nvSpPr>
          <p:cNvPr id="3" name="Text Placeholder 2"/>
          <p:cNvSpPr>
            <a:spLocks noGrp="1"/>
          </p:cNvSpPr>
          <p:nvPr>
            <p:ph type="body" sz="quarter" idx="4294967295"/>
          </p:nvPr>
        </p:nvSpPr>
        <p:spPr>
          <a:xfrm>
            <a:off x="538478" y="4664765"/>
            <a:ext cx="4838700" cy="1241425"/>
          </a:xfrm>
        </p:spPr>
        <p:txBody>
          <a:bodyPr>
            <a:normAutofit/>
          </a:bodyPr>
          <a:lstStyle/>
          <a:p>
            <a:pPr marL="0" lvl="1" indent="0">
              <a:lnSpc>
                <a:spcPct val="110000"/>
              </a:lnSpc>
              <a:spcBef>
                <a:spcPts val="1200"/>
              </a:spcBef>
              <a:buNone/>
            </a:pPr>
            <a:r>
              <a:rPr lang="en-US" sz="2000" b="1">
                <a:solidFill>
                  <a:schemeClr val="tx1"/>
                </a:solidFill>
              </a:rPr>
              <a:t>.NET for iOS </a:t>
            </a:r>
            <a:r>
              <a:rPr lang="en-US" sz="2000">
                <a:solidFill>
                  <a:schemeClr val="tx1"/>
                </a:solidFill>
              </a:rPr>
              <a:t>does full Ahead Of Time (AOT) compilation to produce an ARM binary for Apple’s App Store.</a:t>
            </a:r>
          </a:p>
        </p:txBody>
      </p:sp>
      <p:sp>
        <p:nvSpPr>
          <p:cNvPr id="4" name="Text Placeholder 3"/>
          <p:cNvSpPr>
            <a:spLocks noGrp="1"/>
          </p:cNvSpPr>
          <p:nvPr>
            <p:ph type="body" sz="quarter" idx="4294967295"/>
          </p:nvPr>
        </p:nvSpPr>
        <p:spPr>
          <a:xfrm>
            <a:off x="6506759" y="4664763"/>
            <a:ext cx="4396372" cy="1388831"/>
          </a:xfrm>
        </p:spPr>
        <p:txBody>
          <a:bodyPr>
            <a:normAutofit fontScale="92500" lnSpcReduction="10000"/>
          </a:bodyPr>
          <a:lstStyle/>
          <a:p>
            <a:pPr marL="0" lvl="1" indent="0" defTabSz="448003">
              <a:lnSpc>
                <a:spcPct val="110000"/>
              </a:lnSpc>
              <a:buNone/>
              <a:defRPr/>
            </a:pPr>
            <a:r>
              <a:rPr lang="en-US" sz="2000" b="1" dirty="0">
                <a:solidFill>
                  <a:schemeClr val="tx1"/>
                </a:solidFill>
              </a:rPr>
              <a:t>.NET for Android</a:t>
            </a:r>
            <a:r>
              <a:rPr lang="en-US" sz="2000" dirty="0">
                <a:solidFill>
                  <a:schemeClr val="tx1"/>
                </a:solidFill>
              </a:rPr>
              <a:t> takes advantage of Just In Time (JIT)  &amp; Ahead of Time (AOT) compilation on the Android device.</a:t>
            </a:r>
          </a:p>
        </p:txBody>
      </p:sp>
      <p:grpSp>
        <p:nvGrpSpPr>
          <p:cNvPr id="46" name="Group 45"/>
          <p:cNvGrpSpPr/>
          <p:nvPr/>
        </p:nvGrpSpPr>
        <p:grpSpPr>
          <a:xfrm>
            <a:off x="471417" y="2100007"/>
            <a:ext cx="5225232" cy="2170695"/>
            <a:chOff x="942834" y="4200012"/>
            <a:chExt cx="10450464" cy="4341390"/>
          </a:xfrm>
        </p:grpSpPr>
        <p:grpSp>
          <p:nvGrpSpPr>
            <p:cNvPr id="17" name="Group 16"/>
            <p:cNvGrpSpPr/>
            <p:nvPr/>
          </p:nvGrpSpPr>
          <p:grpSpPr>
            <a:xfrm>
              <a:off x="8865572" y="4200012"/>
              <a:ext cx="2527726" cy="4341390"/>
              <a:chOff x="8058621" y="4076700"/>
              <a:chExt cx="2527726" cy="434139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14" name="Rectangle 13"/>
              <p:cNvSpPr/>
              <p:nvPr/>
            </p:nvSpPr>
            <p:spPr>
              <a:xfrm>
                <a:off x="8290560" y="4320540"/>
                <a:ext cx="2057400" cy="3436620"/>
              </a:xfrm>
              <a:prstGeom prst="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900" kern="0">
                  <a:solidFill>
                    <a:srgbClr val="FFFFFF"/>
                  </a:solidFill>
                  <a:latin typeface="Calibri" panose="020F0502020204030204"/>
                </a:endParaRPr>
              </a:p>
            </p:txBody>
          </p:sp>
          <p:sp>
            <p:nvSpPr>
              <p:cNvPr id="15" name="Oval 14"/>
              <p:cNvSpPr/>
              <p:nvPr/>
            </p:nvSpPr>
            <p:spPr>
              <a:xfrm>
                <a:off x="8471536" y="4657620"/>
                <a:ext cx="1695451" cy="1695451"/>
              </a:xfrm>
              <a:prstGeom prst="ellipse">
                <a:avLst/>
              </a:prstGeom>
              <a:solidFill>
                <a:srgbClr val="3B5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800" kern="0" dirty="0">
                    <a:solidFill>
                      <a:srgbClr val="FFFFFF"/>
                    </a:solidFill>
                    <a:latin typeface="Segoe UI" panose="020B0502040204020203" pitchFamily="34" charset="0"/>
                    <a:ea typeface="Segoe UI" panose="020B0502040204020203" pitchFamily="34" charset="0"/>
                    <a:cs typeface="Segoe UI" panose="020B0502040204020203" pitchFamily="34" charset="0"/>
                  </a:rPr>
                  <a:t>ARM BINARY</a:t>
                </a:r>
              </a:p>
            </p:txBody>
          </p:sp>
          <p:sp>
            <p:nvSpPr>
              <p:cNvPr id="16" name="TextBox 15"/>
              <p:cNvSpPr txBox="1"/>
              <p:nvPr/>
            </p:nvSpPr>
            <p:spPr>
              <a:xfrm>
                <a:off x="8414929" y="6641076"/>
                <a:ext cx="1876428" cy="1056700"/>
              </a:xfrm>
              <a:prstGeom prst="rect">
                <a:avLst/>
              </a:prstGeom>
              <a:noFill/>
            </p:spPr>
            <p:txBody>
              <a:bodyPr wrap="square" rtlCol="0">
                <a:spAutoFit/>
              </a:bodyPr>
              <a:lstStyle/>
              <a:p>
                <a:pPr defTabSz="457189">
                  <a:lnSpc>
                    <a:spcPts val="1700"/>
                  </a:lnSpc>
                </a:pPr>
                <a:r>
                  <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27" name="Rounded Rectangle 26"/>
            <p:cNvSpPr/>
            <p:nvPr/>
          </p:nvSpPr>
          <p:spPr>
            <a:xfrm>
              <a:off x="6439781" y="5830902"/>
              <a:ext cx="1696778" cy="1696778"/>
            </a:xfrm>
            <a:prstGeom prst="round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2000" kern="0">
                  <a:solidFill>
                    <a:srgbClr val="FFFFFF"/>
                  </a:solidFill>
                  <a:latin typeface="Segoe UI" panose="020B0502040204020203" pitchFamily="34" charset="0"/>
                  <a:ea typeface="Segoe UI" panose="020B0502040204020203" pitchFamily="34" charset="0"/>
                  <a:cs typeface="Segoe UI" panose="020B0502040204020203" pitchFamily="34" charset="0"/>
                </a:rPr>
                <a:t>.APP</a:t>
              </a:r>
            </a:p>
          </p:txBody>
        </p:sp>
        <p:sp>
          <p:nvSpPr>
            <p:cNvPr id="28" name="Oval 27"/>
            <p:cNvSpPr/>
            <p:nvPr/>
          </p:nvSpPr>
          <p:spPr>
            <a:xfrm>
              <a:off x="4013359" y="5795402"/>
              <a:ext cx="1781688" cy="1781688"/>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1467" kern="0" dirty="0">
                  <a:solidFill>
                    <a:srgbClr val="FFFFFF"/>
                  </a:solidFill>
                  <a:latin typeface="Segoe UI" panose="020B0502040204020203" pitchFamily="34" charset="0"/>
                  <a:ea typeface="Segoe UI" panose="020B0502040204020203" pitchFamily="34" charset="0"/>
                  <a:cs typeface="Segoe UI" panose="020B0502040204020203" pitchFamily="34" charset="0"/>
                </a:rPr>
                <a:t>AOT</a:t>
              </a:r>
            </a:p>
          </p:txBody>
        </p:sp>
        <p:cxnSp>
          <p:nvCxnSpPr>
            <p:cNvPr id="29" name="Straight Arrow Connector 28"/>
            <p:cNvCxnSpPr/>
            <p:nvPr/>
          </p:nvCxnSpPr>
          <p:spPr>
            <a:xfrm>
              <a:off x="5876768"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42834" y="5385380"/>
              <a:ext cx="1269428" cy="615554"/>
            </a:xfrm>
            <a:prstGeom prst="rect">
              <a:avLst/>
            </a:prstGeom>
            <a:noFill/>
          </p:spPr>
          <p:txBody>
            <a:bodyPr wrap="square" rtlCol="0">
              <a:spAutoFit/>
            </a:bodyPr>
            <a:lstStyle/>
            <a:p>
              <a:pPr defTabSz="457189"/>
              <a:r>
                <a:rPr lang="en-US" sz="1400" kern="0" dirty="0">
                  <a:latin typeface="Segoe UI" panose="020B0502040204020203" pitchFamily="34" charset="0"/>
                  <a:ea typeface="Segoe UI" panose="020B0502040204020203" pitchFamily="34" charset="0"/>
                  <a:cs typeface="Segoe UI" panose="020B0502040204020203" pitchFamily="34" charset="0"/>
                </a:rPr>
                <a:t>.NET</a:t>
              </a:r>
            </a:p>
          </p:txBody>
        </p:sp>
        <p:sp>
          <p:nvSpPr>
            <p:cNvPr id="32" name="TextBox 31"/>
            <p:cNvSpPr txBox="1"/>
            <p:nvPr/>
          </p:nvSpPr>
          <p:spPr>
            <a:xfrm>
              <a:off x="1076954" y="6356128"/>
              <a:ext cx="989192" cy="615554"/>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C#</a:t>
              </a:r>
            </a:p>
          </p:txBody>
        </p:sp>
        <p:sp>
          <p:nvSpPr>
            <p:cNvPr id="33" name="TextBox 32"/>
            <p:cNvSpPr txBox="1"/>
            <p:nvPr/>
          </p:nvSpPr>
          <p:spPr>
            <a:xfrm>
              <a:off x="1076954" y="7326872"/>
              <a:ext cx="2101502" cy="615554"/>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35" name="Straight Connector 34"/>
            <p:cNvCxnSpPr/>
            <p:nvPr/>
          </p:nvCxnSpPr>
          <p:spPr>
            <a:xfrm flipH="1" flipV="1">
              <a:off x="2212260" y="6678042"/>
              <a:ext cx="1676736" cy="1250"/>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cxnSpLocks/>
              <a:stCxn id="31" idx="3"/>
            </p:cNvCxnSpPr>
            <p:nvPr/>
          </p:nvCxnSpPr>
          <p:spPr>
            <a:xfrm>
              <a:off x="2212262" y="5693158"/>
              <a:ext cx="1676734" cy="66172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flipV="1">
              <a:off x="2931791" y="7074828"/>
              <a:ext cx="957201" cy="64758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231405"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a:xfrm>
            <a:off x="9188172" y="2915452"/>
            <a:ext cx="848389" cy="848389"/>
          </a:xfrm>
          <a:prstGeom prst="round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2000" kern="0">
                <a:solidFill>
                  <a:srgbClr val="FFFFFF"/>
                </a:solidFill>
                <a:latin typeface="Segoe UI" panose="020B0502040204020203" pitchFamily="34" charset="0"/>
                <a:ea typeface="Segoe UI" panose="020B0502040204020203" pitchFamily="34" charset="0"/>
                <a:cs typeface="Segoe UI" panose="020B0502040204020203" pitchFamily="34" charset="0"/>
              </a:rPr>
              <a:t>.APK</a:t>
            </a:r>
          </a:p>
        </p:txBody>
      </p:sp>
      <p:sp>
        <p:nvSpPr>
          <p:cNvPr id="50" name="Oval 49"/>
          <p:cNvSpPr/>
          <p:nvPr/>
        </p:nvSpPr>
        <p:spPr>
          <a:xfrm>
            <a:off x="7974962" y="2897702"/>
            <a:ext cx="890845" cy="890845"/>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900" kern="0">
                <a:solidFill>
                  <a:srgbClr val="FFFFFF"/>
                </a:solidFill>
                <a:latin typeface="Segoe UI" panose="020B0502040204020203" pitchFamily="34" charset="0"/>
                <a:ea typeface="Segoe UI" panose="020B0502040204020203" pitchFamily="34" charset="0"/>
                <a:cs typeface="Segoe UI" panose="020B0502040204020203" pitchFamily="34" charset="0"/>
              </a:rPr>
              <a:t>Compile and Link</a:t>
            </a:r>
          </a:p>
        </p:txBody>
      </p:sp>
      <p:cxnSp>
        <p:nvCxnSpPr>
          <p:cNvPr id="51" name="Straight Arrow Connector 50"/>
          <p:cNvCxnSpPr/>
          <p:nvPr/>
        </p:nvCxnSpPr>
        <p:spPr>
          <a:xfrm>
            <a:off x="8906665" y="3342835"/>
            <a:ext cx="208451"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439700" y="2692691"/>
            <a:ext cx="634712" cy="307777"/>
          </a:xfrm>
          <a:prstGeom prst="rect">
            <a:avLst/>
          </a:prstGeom>
          <a:noFill/>
        </p:spPr>
        <p:txBody>
          <a:bodyPr wrap="square" rtlCol="0">
            <a:spAutoFit/>
          </a:bodyPr>
          <a:lstStyle/>
          <a:p>
            <a:pPr defTabSz="457189"/>
            <a:r>
              <a:rPr lang="en-US" sz="1400" kern="0" dirty="0">
                <a:latin typeface="Segoe UI" panose="020B0502040204020203" pitchFamily="34" charset="0"/>
                <a:ea typeface="Segoe UI" panose="020B0502040204020203" pitchFamily="34" charset="0"/>
                <a:cs typeface="Segoe UI" panose="020B0502040204020203" pitchFamily="34" charset="0"/>
              </a:rPr>
              <a:t>.NET</a:t>
            </a:r>
          </a:p>
        </p:txBody>
      </p:sp>
      <p:sp>
        <p:nvSpPr>
          <p:cNvPr id="53" name="TextBox 52"/>
          <p:cNvSpPr txBox="1"/>
          <p:nvPr/>
        </p:nvSpPr>
        <p:spPr>
          <a:xfrm>
            <a:off x="6506759" y="3178063"/>
            <a:ext cx="477164" cy="307777"/>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C#</a:t>
            </a:r>
          </a:p>
        </p:txBody>
      </p:sp>
      <p:sp>
        <p:nvSpPr>
          <p:cNvPr id="54" name="TextBox 53"/>
          <p:cNvSpPr txBox="1"/>
          <p:nvPr/>
        </p:nvSpPr>
        <p:spPr>
          <a:xfrm>
            <a:off x="6506759" y="3663436"/>
            <a:ext cx="1050751" cy="307777"/>
          </a:xfrm>
          <a:prstGeom prst="rect">
            <a:avLst/>
          </a:prstGeom>
          <a:noFill/>
        </p:spPr>
        <p:txBody>
          <a:bodyPr wrap="square" rtlCol="0">
            <a:spAutoFit/>
          </a:bodyPr>
          <a:lstStyle/>
          <a:p>
            <a:pPr defTabSz="457189"/>
            <a:r>
              <a:rPr lang="en-US" sz="1400" kern="0">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55" name="Straight Connector 54"/>
          <p:cNvCxnSpPr/>
          <p:nvPr/>
        </p:nvCxnSpPr>
        <p:spPr>
          <a:xfrm flipH="1" flipV="1">
            <a:off x="7074411" y="3339022"/>
            <a:ext cx="838368" cy="625"/>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6" name="Elbow Connector 55"/>
          <p:cNvCxnSpPr>
            <a:cxnSpLocks/>
            <a:stCxn id="52" idx="3"/>
          </p:cNvCxnSpPr>
          <p:nvPr/>
        </p:nvCxnSpPr>
        <p:spPr>
          <a:xfrm>
            <a:off x="7074412" y="2846580"/>
            <a:ext cx="838368" cy="33086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flipV="1">
            <a:off x="7434178" y="3537414"/>
            <a:ext cx="478601" cy="323791"/>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083984" y="3342835"/>
            <a:ext cx="208451"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0401070" y="2090539"/>
            <a:ext cx="1263863" cy="2170695"/>
            <a:chOff x="8058621" y="4076700"/>
            <a:chExt cx="2527726" cy="4341390"/>
          </a:xfrm>
        </p:grpSpPr>
        <p:pic>
          <p:nvPicPr>
            <p:cNvPr id="64" name="Picture 6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65" name="Rectangle 64"/>
            <p:cNvSpPr/>
            <p:nvPr/>
          </p:nvSpPr>
          <p:spPr>
            <a:xfrm>
              <a:off x="8290560" y="4320540"/>
              <a:ext cx="2057400" cy="343662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900" kern="0">
                <a:solidFill>
                  <a:srgbClr val="FFFFFF"/>
                </a:solidFill>
                <a:latin typeface="Calibri" panose="020F0502020204030204"/>
              </a:endParaRPr>
            </a:p>
          </p:txBody>
        </p:sp>
        <p:sp>
          <p:nvSpPr>
            <p:cNvPr id="66" name="Oval 65"/>
            <p:cNvSpPr/>
            <p:nvPr/>
          </p:nvSpPr>
          <p:spPr>
            <a:xfrm>
              <a:off x="8471535" y="4657619"/>
              <a:ext cx="1695450" cy="1695450"/>
            </a:xfrm>
            <a:prstGeom prst="ellipse">
              <a:avLst/>
            </a:prstGeom>
            <a:solidFill>
              <a:srgbClr val="2C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IL</a:t>
              </a:r>
              <a:b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a:t>
              </a:r>
              <a:b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rgbClr val="FFFFFF"/>
                  </a:solidFill>
                  <a:latin typeface="Segoe UI" panose="020B0502040204020203" pitchFamily="34" charset="0"/>
                  <a:ea typeface="Segoe UI" panose="020B0502040204020203" pitchFamily="34" charset="0"/>
                  <a:cs typeface="Segoe UI" panose="020B0502040204020203" pitchFamily="34" charset="0"/>
                </a:rPr>
                <a:t>JIT</a:t>
              </a:r>
            </a:p>
          </p:txBody>
        </p:sp>
        <p:sp>
          <p:nvSpPr>
            <p:cNvPr id="67" name="TextBox 66"/>
            <p:cNvSpPr txBox="1"/>
            <p:nvPr/>
          </p:nvSpPr>
          <p:spPr>
            <a:xfrm>
              <a:off x="8414929" y="6641076"/>
              <a:ext cx="1876428" cy="1056700"/>
            </a:xfrm>
            <a:prstGeom prst="rect">
              <a:avLst/>
            </a:prstGeom>
            <a:noFill/>
          </p:spPr>
          <p:txBody>
            <a:bodyPr wrap="square" rtlCol="0">
              <a:spAutoFit/>
            </a:bodyPr>
            <a:lstStyle/>
            <a:p>
              <a:pPr defTabSz="457189">
                <a:lnSpc>
                  <a:spcPts val="1700"/>
                </a:lnSpc>
              </a:pPr>
              <a:r>
                <a:rPr lang="en-US" sz="1600" kern="0">
                  <a:solidFill>
                    <a:srgbClr val="FFFFFF"/>
                  </a:solidFill>
                  <a:latin typeface="Segoe UI" panose="020B0502040204020203" pitchFamily="34" charset="0"/>
                  <a:ea typeface="Segoe UI" panose="020B0502040204020203" pitchFamily="34" charset="0"/>
                  <a:cs typeface="Segoe UI" panose="020B0502040204020203" pitchFamily="34" charset="0"/>
                </a:rPr>
                <a:t>Runs natively</a:t>
              </a:r>
            </a:p>
          </p:txBody>
        </p:sp>
      </p:grpSp>
    </p:spTree>
    <p:extLst>
      <p:ext uri="{BB962C8B-B14F-4D97-AF65-F5344CB8AC3E}">
        <p14:creationId xmlns:p14="http://schemas.microsoft.com/office/powerpoint/2010/main" val="99882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Full App Platform</a:t>
            </a:r>
          </a:p>
        </p:txBody>
      </p:sp>
      <p:sp>
        <p:nvSpPr>
          <p:cNvPr id="10" name="Text Placeholder 18"/>
          <p:cNvSpPr txBox="1">
            <a:spLocks/>
          </p:cNvSpPr>
          <p:nvPr/>
        </p:nvSpPr>
        <p:spPr>
          <a:xfrm>
            <a:off x="6471009" y="487580"/>
            <a:ext cx="5998846" cy="3983055"/>
          </a:xfrm>
          <a:prstGeom prst="rect">
            <a:avLst/>
          </a:prstGeom>
        </p:spPr>
        <p:txBody>
          <a:bodyPr vert="horz" wrap="square" lIns="143418" tIns="89637" rIns="143418" bIns="8963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40+ Pages, layouts, and controls</a:t>
            </a:r>
          </a:p>
          <a:p>
            <a:pPr marL="0" indent="0" defTabSz="457179">
              <a:lnSpc>
                <a:spcPct val="100000"/>
              </a:lnSpc>
              <a:spcBef>
                <a:spcPts val="500"/>
              </a:spcBef>
            </a:pPr>
            <a:r>
              <a:rPr lang="en-US" sz="2550" dirty="0">
                <a:solidFill>
                  <a:srgbClr val="505050"/>
                </a:solidFill>
                <a:latin typeface="Segoe UI" charset="0"/>
                <a:ea typeface="Segoe UI" charset="0"/>
                <a:cs typeface="Segoe UI" charset="0"/>
                <a:sym typeface="Segoe UI"/>
              </a:rPr>
              <a:t>    (Build from C# or XAML)</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Two-way data binding</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Navigation</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Visual State Manager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Animation API</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Dependency Service</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Messaging Center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CI/CD Support</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Hybrid Development with Blazor</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Platform API Access</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Images, Icons, Fonts, Splash Screens</a:t>
            </a:r>
          </a:p>
          <a:p>
            <a:pPr marL="0" indent="0" defTabSz="457179">
              <a:lnSpc>
                <a:spcPct val="100000"/>
              </a:lnSpc>
              <a:spcBef>
                <a:spcPts val="500"/>
              </a:spcBef>
            </a:pPr>
            <a:r>
              <a:rPr lang="en-US" sz="2550" dirty="0">
                <a:solidFill>
                  <a:srgbClr val="3BB7A8"/>
                </a:solidFill>
                <a:latin typeface="Segoe UI" charset="0"/>
                <a:ea typeface="Segoe UI" charset="0"/>
                <a:cs typeface="Segoe UI" charset="0"/>
                <a:sym typeface="Segoe UI"/>
              </a:rPr>
              <a:t>✓</a:t>
            </a:r>
            <a:r>
              <a:rPr lang="en-US" sz="2550" dirty="0">
                <a:solidFill>
                  <a:srgbClr val="505050"/>
                </a:solidFill>
                <a:latin typeface="Segoe UI" charset="0"/>
                <a:ea typeface="Segoe UI" charset="0"/>
                <a:cs typeface="Segoe UI" charset="0"/>
                <a:sym typeface="Segoe UI"/>
              </a:rPr>
              <a:t>  Custom &amp; Default Themes</a:t>
            </a: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a:p>
            <a:pPr marL="0" indent="0" defTabSz="457179">
              <a:lnSpc>
                <a:spcPct val="100000"/>
              </a:lnSpc>
              <a:spcBef>
                <a:spcPts val="500"/>
              </a:spcBef>
            </a:pPr>
            <a:endParaRPr lang="en-US" sz="2550" dirty="0">
              <a:solidFill>
                <a:srgbClr val="505050"/>
              </a:solidFill>
              <a:latin typeface="Segoe UI" charset="0"/>
              <a:ea typeface="Segoe UI" charset="0"/>
              <a:cs typeface="Segoe UI" charset="0"/>
              <a:sym typeface="Segoe UI"/>
            </a:endParaRPr>
          </a:p>
        </p:txBody>
      </p:sp>
      <p:grpSp>
        <p:nvGrpSpPr>
          <p:cNvPr id="20" name="Group 19">
            <a:extLst>
              <a:ext uri="{FF2B5EF4-FFF2-40B4-BE49-F238E27FC236}">
                <a16:creationId xmlns:a16="http://schemas.microsoft.com/office/drawing/2014/main" id="{71B08EF2-CB2A-45BA-AD58-C7FA29BEA8E7}"/>
              </a:ext>
            </a:extLst>
          </p:cNvPr>
          <p:cNvGrpSpPr/>
          <p:nvPr/>
        </p:nvGrpSpPr>
        <p:grpSpPr>
          <a:xfrm>
            <a:off x="136181" y="2680593"/>
            <a:ext cx="6389031" cy="2772035"/>
            <a:chOff x="2103419" y="1858210"/>
            <a:chExt cx="8718412" cy="3782693"/>
          </a:xfrm>
        </p:grpSpPr>
        <p:sp>
          <p:nvSpPr>
            <p:cNvPr id="37" name="Rectangle 36">
              <a:extLst>
                <a:ext uri="{FF2B5EF4-FFF2-40B4-BE49-F238E27FC236}">
                  <a16:creationId xmlns:a16="http://schemas.microsoft.com/office/drawing/2014/main" id="{3C33F598-4A13-42FE-B3AC-2C63D21041B9}"/>
                </a:ext>
              </a:extLst>
            </p:cNvPr>
            <p:cNvSpPr/>
            <p:nvPr/>
          </p:nvSpPr>
          <p:spPr bwMode="auto">
            <a:xfrm>
              <a:off x="2129190" y="2793639"/>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38" name="Rectangle 37">
              <a:extLst>
                <a:ext uri="{FF2B5EF4-FFF2-40B4-BE49-F238E27FC236}">
                  <a16:creationId xmlns:a16="http://schemas.microsoft.com/office/drawing/2014/main" id="{FBEDE8FE-6976-49D0-90AF-AC02799F3AFA}"/>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39" name="Rectangle 38">
              <a:extLst>
                <a:ext uri="{FF2B5EF4-FFF2-40B4-BE49-F238E27FC236}">
                  <a16:creationId xmlns:a16="http://schemas.microsoft.com/office/drawing/2014/main" id="{49CBB0E0-0CDB-444A-AD5A-F77F208A8397}"/>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grpSp>
          <p:nvGrpSpPr>
            <p:cNvPr id="40" name="Group 39">
              <a:extLst>
                <a:ext uri="{FF2B5EF4-FFF2-40B4-BE49-F238E27FC236}">
                  <a16:creationId xmlns:a16="http://schemas.microsoft.com/office/drawing/2014/main" id="{744AD2BB-EB6C-496C-BAD8-F208634A0C1F}"/>
                </a:ext>
              </a:extLst>
            </p:cNvPr>
            <p:cNvGrpSpPr/>
            <p:nvPr/>
          </p:nvGrpSpPr>
          <p:grpSpPr>
            <a:xfrm>
              <a:off x="5008214" y="1858210"/>
              <a:ext cx="787267" cy="787267"/>
              <a:chOff x="11434337" y="2930084"/>
              <a:chExt cx="1574643" cy="1574643"/>
            </a:xfrm>
            <a:solidFill>
              <a:srgbClr val="77D065"/>
            </a:solidFill>
          </p:grpSpPr>
          <p:sp>
            <p:nvSpPr>
              <p:cNvPr id="60" name="Oval 59">
                <a:extLst>
                  <a:ext uri="{FF2B5EF4-FFF2-40B4-BE49-F238E27FC236}">
                    <a16:creationId xmlns:a16="http://schemas.microsoft.com/office/drawing/2014/main" id="{999D03DA-55E9-4F03-9016-A9B998743831}"/>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61" name="Picture 60">
                <a:extLst>
                  <a:ext uri="{FF2B5EF4-FFF2-40B4-BE49-F238E27FC236}">
                    <a16:creationId xmlns:a16="http://schemas.microsoft.com/office/drawing/2014/main" id="{C5240DF9-FF78-4690-AFD1-E2A734020E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41" name="Group 40">
              <a:extLst>
                <a:ext uri="{FF2B5EF4-FFF2-40B4-BE49-F238E27FC236}">
                  <a16:creationId xmlns:a16="http://schemas.microsoft.com/office/drawing/2014/main" id="{DAEE474D-9030-43B8-B513-C519A1D545C5}"/>
                </a:ext>
              </a:extLst>
            </p:cNvPr>
            <p:cNvGrpSpPr/>
            <p:nvPr/>
          </p:nvGrpSpPr>
          <p:grpSpPr>
            <a:xfrm>
              <a:off x="2810579" y="1869798"/>
              <a:ext cx="787267" cy="787267"/>
              <a:chOff x="3567813" y="1467990"/>
              <a:chExt cx="787322" cy="787322"/>
            </a:xfrm>
            <a:solidFill>
              <a:schemeClr val="accent3"/>
            </a:solidFill>
          </p:grpSpPr>
          <p:sp>
            <p:nvSpPr>
              <p:cNvPr id="58" name="Oval 57">
                <a:extLst>
                  <a:ext uri="{FF2B5EF4-FFF2-40B4-BE49-F238E27FC236}">
                    <a16:creationId xmlns:a16="http://schemas.microsoft.com/office/drawing/2014/main" id="{98BA7019-9830-458B-8611-5CEDA1A850F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59" name="Picture 2" descr="http://www.freeiconspng.com/uploads/ios-7-logo-png-14.png">
                <a:extLst>
                  <a:ext uri="{FF2B5EF4-FFF2-40B4-BE49-F238E27FC236}">
                    <a16:creationId xmlns:a16="http://schemas.microsoft.com/office/drawing/2014/main" id="{F5193781-1995-4464-AFA0-FC5F191DE972}"/>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42" name="TextBox 41">
              <a:extLst>
                <a:ext uri="{FF2B5EF4-FFF2-40B4-BE49-F238E27FC236}">
                  <a16:creationId xmlns:a16="http://schemas.microsoft.com/office/drawing/2014/main" id="{603D3AD2-4002-48F5-88DD-975E0806597F}"/>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43" name="TextBox 42">
              <a:extLst>
                <a:ext uri="{FF2B5EF4-FFF2-40B4-BE49-F238E27FC236}">
                  <a16:creationId xmlns:a16="http://schemas.microsoft.com/office/drawing/2014/main" id="{A2C8617D-4E4D-4CEF-8E5C-FC40DF696BF8}"/>
                </a:ext>
              </a:extLst>
            </p:cNvPr>
            <p:cNvSpPr txBox="1"/>
            <p:nvPr/>
          </p:nvSpPr>
          <p:spPr>
            <a:xfrm>
              <a:off x="2742628" y="2693106"/>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sp>
          <p:nvSpPr>
            <p:cNvPr id="44" name="TextBox 43">
              <a:extLst>
                <a:ext uri="{FF2B5EF4-FFF2-40B4-BE49-F238E27FC236}">
                  <a16:creationId xmlns:a16="http://schemas.microsoft.com/office/drawing/2014/main" id="{51659E8E-E01C-401B-9944-9EF6910699DE}"/>
                </a:ext>
              </a:extLst>
            </p:cNvPr>
            <p:cNvSpPr txBox="1"/>
            <p:nvPr/>
          </p:nvSpPr>
          <p:spPr>
            <a:xfrm>
              <a:off x="4963321" y="2676947"/>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grpSp>
          <p:nvGrpSpPr>
            <p:cNvPr id="45" name="Group 44">
              <a:extLst>
                <a:ext uri="{FF2B5EF4-FFF2-40B4-BE49-F238E27FC236}">
                  <a16:creationId xmlns:a16="http://schemas.microsoft.com/office/drawing/2014/main" id="{6B41EDBC-C29B-48EA-A843-E92DB057195C}"/>
                </a:ext>
              </a:extLst>
            </p:cNvPr>
            <p:cNvGrpSpPr/>
            <p:nvPr/>
          </p:nvGrpSpPr>
          <p:grpSpPr>
            <a:xfrm>
              <a:off x="2103419" y="3480226"/>
              <a:ext cx="8692642" cy="2160677"/>
              <a:chOff x="2873254" y="3279586"/>
              <a:chExt cx="6448375" cy="1705020"/>
            </a:xfrm>
          </p:grpSpPr>
          <p:sp>
            <p:nvSpPr>
              <p:cNvPr id="56" name="Rectangle 55">
                <a:extLst>
                  <a:ext uri="{FF2B5EF4-FFF2-40B4-BE49-F238E27FC236}">
                    <a16:creationId xmlns:a16="http://schemas.microsoft.com/office/drawing/2014/main" id="{934751AB-0FEE-47E7-A8B0-30E573A646E6}"/>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solidFill>
                      <a:srgbClr val="3498DB"/>
                    </a:solidFill>
                    <a:latin typeface="Calibri" panose="020F0502020204030204"/>
                    <a:ea typeface="Segoe UI" pitchFamily="34" charset="0"/>
                    <a:cs typeface="Segoe UI" pitchFamily="34" charset="0"/>
                    <a:sym typeface="Segoe UI"/>
                  </a:rPr>
                  <a:t> </a:t>
                </a:r>
              </a:p>
            </p:txBody>
          </p:sp>
          <p:sp>
            <p:nvSpPr>
              <p:cNvPr id="57" name="TextBox 56">
                <a:extLst>
                  <a:ext uri="{FF2B5EF4-FFF2-40B4-BE49-F238E27FC236}">
                    <a16:creationId xmlns:a16="http://schemas.microsoft.com/office/drawing/2014/main" id="{931A65E1-56C7-4C4A-932C-E9D809429074}"/>
                  </a:ext>
                </a:extLst>
              </p:cNvPr>
              <p:cNvSpPr txBox="1"/>
              <p:nvPr/>
            </p:nvSpPr>
            <p:spPr>
              <a:xfrm>
                <a:off x="2873254" y="3448595"/>
                <a:ext cx="6448375" cy="957169"/>
              </a:xfrm>
              <a:prstGeom prst="rect">
                <a:avLst/>
              </a:prstGeom>
              <a:noFill/>
            </p:spPr>
            <p:txBody>
              <a:bodyPr wrap="square" lIns="179273" tIns="143418" rIns="179273" bIns="143418" rtlCol="0">
                <a:spAutoFit/>
              </a:bodyPr>
              <a:lstStyle/>
              <a:p>
                <a:pPr algn="ctr" defTabSz="914072">
                  <a:defRPr/>
                </a:pPr>
                <a:r>
                  <a:rPr lang="en-US" sz="4000" b="1" kern="0" dirty="0">
                    <a:solidFill>
                      <a:prstClr val="white"/>
                    </a:solidFill>
                    <a:latin typeface="Segoe UI Semibold" panose="020B0702040204020203" pitchFamily="34" charset="0"/>
                    <a:sym typeface="Segoe UI"/>
                  </a:rPr>
                  <a:t>Shared Code</a:t>
                </a:r>
              </a:p>
              <a:p>
                <a:pPr algn="ctr" defTabSz="914072">
                  <a:defRPr/>
                </a:pPr>
                <a:r>
                  <a:rPr lang="en-US" sz="2000" b="1" kern="0" dirty="0">
                    <a:solidFill>
                      <a:prstClr val="white"/>
                    </a:solidFill>
                    <a:latin typeface="Segoe UI Semibold" panose="020B0702040204020203" pitchFamily="34" charset="0"/>
                    <a:sym typeface="Segoe UI"/>
                  </a:rPr>
                  <a:t>UI, Resources, Platform Features, &amp; Business Logic </a:t>
                </a:r>
              </a:p>
            </p:txBody>
          </p:sp>
        </p:grpSp>
        <p:sp>
          <p:nvSpPr>
            <p:cNvPr id="46" name="TextBox 45">
              <a:extLst>
                <a:ext uri="{FF2B5EF4-FFF2-40B4-BE49-F238E27FC236}">
                  <a16:creationId xmlns:a16="http://schemas.microsoft.com/office/drawing/2014/main" id="{F0E6C5B8-F8BF-44CA-A4A3-0B0DF0AAAA90}"/>
                </a:ext>
              </a:extLst>
            </p:cNvPr>
            <p:cNvSpPr txBox="1"/>
            <p:nvPr/>
          </p:nvSpPr>
          <p:spPr>
            <a:xfrm>
              <a:off x="7160956" y="2693106"/>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a:solidFill>
                    <a:srgbClr val="FFFFFF"/>
                  </a:solidFill>
                  <a:latin typeface="Segoe UI"/>
                </a:rPr>
                <a:t>C#</a:t>
              </a:r>
            </a:p>
          </p:txBody>
        </p:sp>
        <p:pic>
          <p:nvPicPr>
            <p:cNvPr id="47" name="Picture 2">
              <a:extLst>
                <a:ext uri="{FF2B5EF4-FFF2-40B4-BE49-F238E27FC236}">
                  <a16:creationId xmlns:a16="http://schemas.microsoft.com/office/drawing/2014/main" id="{70699696-92F6-48D8-B402-39BE5248D7D7}"/>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AD99929B-A723-48EC-8E94-49F239C2726A}"/>
                </a:ext>
              </a:extLst>
            </p:cNvPr>
            <p:cNvSpPr/>
            <p:nvPr/>
          </p:nvSpPr>
          <p:spPr bwMode="auto">
            <a:xfrm>
              <a:off x="8704326" y="2793639"/>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r>
                <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rPr>
                <a:t> </a:t>
              </a:r>
            </a:p>
          </p:txBody>
        </p:sp>
        <p:sp>
          <p:nvSpPr>
            <p:cNvPr id="49" name="TextBox 48">
              <a:extLst>
                <a:ext uri="{FF2B5EF4-FFF2-40B4-BE49-F238E27FC236}">
                  <a16:creationId xmlns:a16="http://schemas.microsoft.com/office/drawing/2014/main" id="{85373D59-A2B4-45D2-8017-4AF66109E762}"/>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algn="ctr" defTabSz="914358">
                <a:lnSpc>
                  <a:spcPct val="90000"/>
                </a:lnSpc>
                <a:spcAft>
                  <a:spcPts val="600"/>
                </a:spcAft>
                <a:defRPr/>
              </a:pPr>
              <a:endParaRPr lang="en-US" sz="2000" dirty="0">
                <a:solidFill>
                  <a:srgbClr val="FFFFFF"/>
                </a:solidFill>
                <a:latin typeface="Segoe UI Light"/>
              </a:endParaRPr>
            </a:p>
          </p:txBody>
        </p:sp>
        <p:sp>
          <p:nvSpPr>
            <p:cNvPr id="50" name="TextBox 49">
              <a:extLst>
                <a:ext uri="{FF2B5EF4-FFF2-40B4-BE49-F238E27FC236}">
                  <a16:creationId xmlns:a16="http://schemas.microsoft.com/office/drawing/2014/main" id="{8C371A6D-8B20-4F2B-AFEA-95BE035F4110}"/>
                </a:ext>
              </a:extLst>
            </p:cNvPr>
            <p:cNvSpPr txBox="1"/>
            <p:nvPr/>
          </p:nvSpPr>
          <p:spPr>
            <a:xfrm>
              <a:off x="9344176" y="2705112"/>
              <a:ext cx="741202" cy="627844"/>
            </a:xfrm>
            <a:prstGeom prst="rect">
              <a:avLst/>
            </a:prstGeom>
            <a:noFill/>
          </p:spPr>
          <p:txBody>
            <a:bodyPr wrap="none" lIns="182867" tIns="146294" rIns="182867" bIns="146294" rtlCol="0">
              <a:spAutoFit/>
            </a:bodyPr>
            <a:lstStyle/>
            <a:p>
              <a:pPr defTabSz="914358">
                <a:lnSpc>
                  <a:spcPct val="90000"/>
                </a:lnSpc>
                <a:spcAft>
                  <a:spcPts val="600"/>
                </a:spcAft>
              </a:pPr>
              <a:r>
                <a:rPr lang="en-US" sz="2400" dirty="0">
                  <a:solidFill>
                    <a:srgbClr val="FFFFFF"/>
                  </a:solidFill>
                  <a:latin typeface="Segoe UI"/>
                </a:rPr>
                <a:t>C#</a:t>
              </a:r>
            </a:p>
          </p:txBody>
        </p:sp>
        <p:grpSp>
          <p:nvGrpSpPr>
            <p:cNvPr id="51" name="Group 42">
              <a:extLst>
                <a:ext uri="{FF2B5EF4-FFF2-40B4-BE49-F238E27FC236}">
                  <a16:creationId xmlns:a16="http://schemas.microsoft.com/office/drawing/2014/main" id="{B717ACD0-4026-448D-9A86-2598321EAACD}"/>
                </a:ext>
              </a:extLst>
            </p:cNvPr>
            <p:cNvGrpSpPr>
              <a:grpSpLocks noChangeAspect="1"/>
            </p:cNvGrpSpPr>
            <p:nvPr/>
          </p:nvGrpSpPr>
          <p:grpSpPr bwMode="auto">
            <a:xfrm>
              <a:off x="9561020" y="2083028"/>
              <a:ext cx="389868" cy="404156"/>
              <a:chOff x="3492" y="1769"/>
              <a:chExt cx="854" cy="864"/>
            </a:xfrm>
            <a:solidFill>
              <a:srgbClr val="FFFFFF"/>
            </a:solidFill>
          </p:grpSpPr>
          <p:sp>
            <p:nvSpPr>
              <p:cNvPr id="52" name="Freeform 43">
                <a:extLst>
                  <a:ext uri="{FF2B5EF4-FFF2-40B4-BE49-F238E27FC236}">
                    <a16:creationId xmlns:a16="http://schemas.microsoft.com/office/drawing/2014/main" id="{4E6C7F45-809E-4133-9695-B6A68E4F1EDB}"/>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3" name="Freeform 44">
                <a:extLst>
                  <a:ext uri="{FF2B5EF4-FFF2-40B4-BE49-F238E27FC236}">
                    <a16:creationId xmlns:a16="http://schemas.microsoft.com/office/drawing/2014/main" id="{68984D4D-CF31-4320-B1C5-A588EDD3097D}"/>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4" name="Freeform 45">
                <a:extLst>
                  <a:ext uri="{FF2B5EF4-FFF2-40B4-BE49-F238E27FC236}">
                    <a16:creationId xmlns:a16="http://schemas.microsoft.com/office/drawing/2014/main" id="{201B4E36-D22B-44E2-9DC6-1F235505AC1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5" name="Freeform 46">
                <a:extLst>
                  <a:ext uri="{FF2B5EF4-FFF2-40B4-BE49-F238E27FC236}">
                    <a16:creationId xmlns:a16="http://schemas.microsoft.com/office/drawing/2014/main" id="{A4B9E360-43F3-49D7-B397-20428E747795}"/>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02870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66F5D-6A9C-4D60-AFC0-0528F515395E}"/>
              </a:ext>
            </a:extLst>
          </p:cNvPr>
          <p:cNvSpPr>
            <a:spLocks noGrp="1"/>
          </p:cNvSpPr>
          <p:nvPr>
            <p:ph type="title"/>
          </p:nvPr>
        </p:nvSpPr>
        <p:spPr/>
        <p:txBody>
          <a:bodyPr/>
          <a:lstStyle/>
          <a:p>
            <a:endParaRPr lang="en-US"/>
          </a:p>
        </p:txBody>
      </p:sp>
      <p:pic>
        <p:nvPicPr>
          <p:cNvPr id="1026" name="Picture 2" descr="Logo">
            <a:extLst>
              <a:ext uri="{FF2B5EF4-FFF2-40B4-BE49-F238E27FC236}">
                <a16:creationId xmlns:a16="http://schemas.microsoft.com/office/drawing/2014/main" id="{B117AA1F-0CC9-4BF1-A902-24CB68309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60489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FAE69-6AB9-4165-AE0C-478D4EEED379}"/>
              </a:ext>
            </a:extLst>
          </p:cNvPr>
          <p:cNvSpPr>
            <a:spLocks noGrp="1"/>
          </p:cNvSpPr>
          <p:nvPr>
            <p:ph type="title"/>
          </p:nvPr>
        </p:nvSpPr>
        <p:spPr/>
        <p:txBody>
          <a:bodyPr/>
          <a:lstStyle/>
          <a:p>
            <a:r>
              <a:rPr lang="en-US" dirty="0"/>
              <a:t>Machine Setup</a:t>
            </a:r>
          </a:p>
        </p:txBody>
      </p:sp>
    </p:spTree>
    <p:extLst>
      <p:ext uri="{BB962C8B-B14F-4D97-AF65-F5344CB8AC3E}">
        <p14:creationId xmlns:p14="http://schemas.microsoft.com/office/powerpoint/2010/main" val="305442926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0FF78C42-DF00-400A-90EE-28DAF1ACC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7177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706E298C-A7D2-4A3D-AEBD-0F5911F70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334" y="0"/>
            <a:ext cx="981921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95590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p:spPr>
        <p:txBody>
          <a:bodyPr/>
          <a:lstStyle/>
          <a:p>
            <a:r>
              <a:rPr lang="en-US" dirty="0">
                <a:solidFill>
                  <a:schemeClr val="bg2"/>
                </a:solidFill>
              </a:rPr>
              <a:t>.NET MAUI Ecosystem</a:t>
            </a:r>
          </a:p>
        </p:txBody>
      </p:sp>
      <p:grpSp>
        <p:nvGrpSpPr>
          <p:cNvPr id="2" name="Group 1"/>
          <p:cNvGrpSpPr/>
          <p:nvPr/>
        </p:nvGrpSpPr>
        <p:grpSpPr>
          <a:xfrm>
            <a:off x="382454" y="2373358"/>
            <a:ext cx="11429414" cy="3316203"/>
            <a:chOff x="388937" y="2881510"/>
            <a:chExt cx="11658598" cy="338270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Tree>
    <p:extLst>
      <p:ext uri="{BB962C8B-B14F-4D97-AF65-F5344CB8AC3E}">
        <p14:creationId xmlns:p14="http://schemas.microsoft.com/office/powerpoint/2010/main" val="50492202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1926945"/>
            <a:ext cx="6131884"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Cross-platform, native UI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project system, single codebase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Cross-platform, device API</a:t>
            </a:r>
            <a:r>
              <a:rPr kumimoji="0" lang="en-US" sz="2000" b="0" i="0" u="none" strike="noStrike" kern="1200" cap="none" spc="0" normalizeH="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access</a:t>
            </a:r>
          </a:p>
          <a:p>
            <a:pPr lvl="0">
              <a:defRPr/>
            </a:pPr>
            <a:endPar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lvl="0">
              <a:defRPr/>
            </a:pPr>
            <a:r>
              <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rPr>
              <a:t>Native compilation, native performance</a:t>
            </a:r>
          </a:p>
          <a:p>
            <a:pPr lvl="0">
              <a:defRPr/>
            </a:pPr>
            <a:endPar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lvl="0">
              <a:defRPr/>
            </a:pPr>
            <a:r>
              <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rPr>
              <a:t>Deploy to multiple devices, mobile &amp; desktop</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normAutofit/>
          </a:bodyPr>
          <a:lstStyle/>
          <a:p>
            <a:r>
              <a:rPr lang="en-US" sz="3600" dirty="0"/>
              <a:t>.NET MAUI</a:t>
            </a:r>
          </a:p>
        </p:txBody>
      </p:sp>
      <p:sp>
        <p:nvSpPr>
          <p:cNvPr id="12" name="Rectangle 11">
            <a:extLst>
              <a:ext uri="{FF2B5EF4-FFF2-40B4-BE49-F238E27FC236}">
                <a16:creationId xmlns:a16="http://schemas.microsoft.com/office/drawing/2014/main" id="{3856ECE8-C979-467B-9DBF-255CA25E0517}"/>
              </a:ext>
            </a:extLst>
          </p:cNvPr>
          <p:cNvSpPr/>
          <p:nvPr/>
        </p:nvSpPr>
        <p:spPr bwMode="auto">
          <a:xfrm>
            <a:off x="698016" y="1835884"/>
            <a:ext cx="4774424" cy="163077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760836" y="2651269"/>
            <a:ext cx="465576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MAUI</a:t>
            </a:r>
          </a:p>
        </p:txBody>
      </p:sp>
      <p:sp>
        <p:nvSpPr>
          <p:cNvPr id="27" name="TextBox 26">
            <a:extLst>
              <a:ext uri="{FF2B5EF4-FFF2-40B4-BE49-F238E27FC236}">
                <a16:creationId xmlns:a16="http://schemas.microsoft.com/office/drawing/2014/main" id="{E6899861-F3C8-435F-842F-0D4F0330DE36}"/>
              </a:ext>
            </a:extLst>
          </p:cNvPr>
          <p:cNvSpPr txBox="1"/>
          <p:nvPr/>
        </p:nvSpPr>
        <p:spPr>
          <a:xfrm>
            <a:off x="2322576" y="6271276"/>
            <a:ext cx="7546848"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2000" b="1" i="0" u="none" strike="noStrike" kern="1200" cap="none" spc="0" normalizeH="0" baseline="0" noProof="0">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github.com/dotnet/</a:t>
            </a:r>
            <a:r>
              <a:rPr kumimoji="0" lang="en-US" sz="2000" b="1" i="0" u="none" strike="noStrike" kern="1200" cap="none" spc="0" normalizeH="0" baseline="0" noProof="0" err="1">
                <a:ln>
                  <a:noFill/>
                </a:ln>
                <a:solidFill>
                  <a:srgbClr val="50E6FF"/>
                </a:solidFill>
                <a:effectLst/>
                <a:uLnTx/>
                <a:uFillTx/>
                <a:latin typeface="Open Sans" panose="020B0606030504020204" pitchFamily="34" charset="0"/>
                <a:ea typeface="Open Sans" panose="020B0606030504020204" pitchFamily="34" charset="0"/>
                <a:cs typeface="Open Sans" panose="020B0606030504020204" pitchFamily="34" charset="0"/>
              </a:rPr>
              <a:t>maui</a:t>
            </a:r>
            <a:endParaRPr kumimoji="0" lang="en-US" sz="2000" b="1" i="0" u="none" strike="noStrike" kern="1200" cap="none" spc="0" normalizeH="0" baseline="0" noProof="0">
              <a:ln>
                <a:noFill/>
              </a:ln>
              <a:solidFill>
                <a:srgbClr val="50E6FF"/>
              </a:solidFill>
              <a:effectLst/>
              <a:highlight>
                <a:srgbClr val="FFFF00"/>
              </a:highligh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63" name="Group 62">
            <a:extLst>
              <a:ext uri="{FF2B5EF4-FFF2-40B4-BE49-F238E27FC236}">
                <a16:creationId xmlns:a16="http://schemas.microsoft.com/office/drawing/2014/main" id="{FB8F34B3-5B6F-4E09-93D9-E7F356FCB691}"/>
              </a:ext>
            </a:extLst>
          </p:cNvPr>
          <p:cNvGrpSpPr/>
          <p:nvPr/>
        </p:nvGrpSpPr>
        <p:grpSpPr>
          <a:xfrm>
            <a:off x="698016" y="3541546"/>
            <a:ext cx="4774425" cy="701084"/>
            <a:chOff x="698016" y="3541546"/>
            <a:chExt cx="4774425" cy="701084"/>
          </a:xfrm>
        </p:grpSpPr>
        <p:grpSp>
          <p:nvGrpSpPr>
            <p:cNvPr id="18" name="Group 17">
              <a:extLst>
                <a:ext uri="{FF2B5EF4-FFF2-40B4-BE49-F238E27FC236}">
                  <a16:creationId xmlns:a16="http://schemas.microsoft.com/office/drawing/2014/main" id="{70A6166F-22A6-47B1-BBEB-215290F0EABF}"/>
                </a:ext>
              </a:extLst>
            </p:cNvPr>
            <p:cNvGrpSpPr/>
            <p:nvPr/>
          </p:nvGrpSpPr>
          <p:grpSpPr>
            <a:xfrm>
              <a:off x="698016" y="3541546"/>
              <a:ext cx="4774425" cy="701084"/>
              <a:chOff x="951499" y="3520091"/>
              <a:chExt cx="4302011" cy="701084"/>
            </a:xfrm>
          </p:grpSpPr>
          <p:sp>
            <p:nvSpPr>
              <p:cNvPr id="3" name="Rectangle 2">
                <a:extLst>
                  <a:ext uri="{FF2B5EF4-FFF2-40B4-BE49-F238E27FC236}">
                    <a16:creationId xmlns:a16="http://schemas.microsoft.com/office/drawing/2014/main" id="{442D615D-A9CB-4A3E-BF3E-4030C12ED894}"/>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WinUI</a:t>
                </a:r>
                <a:endPar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C12ADBBF-DBA1-4B54-9C3F-8E14E2FD5479}"/>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 Catalyst</a:t>
                </a:r>
              </a:p>
            </p:txBody>
          </p:sp>
          <p:sp>
            <p:nvSpPr>
              <p:cNvPr id="10" name="Rectangle 9">
                <a:extLst>
                  <a:ext uri="{FF2B5EF4-FFF2-40B4-BE49-F238E27FC236}">
                    <a16:creationId xmlns:a16="http://schemas.microsoft.com/office/drawing/2014/main" id="{5BBE83C9-4CA8-4E7C-A8FE-04FF1E0C1A0F}"/>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Android</a:t>
                </a:r>
              </a:p>
            </p:txBody>
          </p:sp>
        </p:grpSp>
        <p:sp>
          <p:nvSpPr>
            <p:cNvPr id="2" name="Rectangle 1">
              <a:extLst>
                <a:ext uri="{FF2B5EF4-FFF2-40B4-BE49-F238E27FC236}">
                  <a16:creationId xmlns:a16="http://schemas.microsoft.com/office/drawing/2014/main" id="{0715E6E9-F688-43E5-9997-6FE833CDEE12}"/>
                </a:ext>
              </a:extLst>
            </p:cNvPr>
            <p:cNvSpPr/>
            <p:nvPr/>
          </p:nvSpPr>
          <p:spPr bwMode="auto">
            <a:xfrm>
              <a:off x="3116655" y="3547298"/>
              <a:ext cx="1126639" cy="695331"/>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grpSp>
      <p:grpSp>
        <p:nvGrpSpPr>
          <p:cNvPr id="23" name="Group 22">
            <a:extLst>
              <a:ext uri="{FF2B5EF4-FFF2-40B4-BE49-F238E27FC236}">
                <a16:creationId xmlns:a16="http://schemas.microsoft.com/office/drawing/2014/main" id="{AB565670-A81D-46CD-A2B3-7B722CBC3BB1}"/>
              </a:ext>
            </a:extLst>
          </p:cNvPr>
          <p:cNvGrpSpPr/>
          <p:nvPr/>
        </p:nvGrpSpPr>
        <p:grpSpPr>
          <a:xfrm>
            <a:off x="3242388" y="4938062"/>
            <a:ext cx="914400" cy="914400"/>
            <a:chOff x="2212166" y="5530079"/>
            <a:chExt cx="914400" cy="914400"/>
          </a:xfrm>
        </p:grpSpPr>
        <p:sp>
          <p:nvSpPr>
            <p:cNvPr id="9" name="TextBox 8">
              <a:extLst>
                <a:ext uri="{FF2B5EF4-FFF2-40B4-BE49-F238E27FC236}">
                  <a16:creationId xmlns:a16="http://schemas.microsoft.com/office/drawing/2014/main" id="{5DDCFD2E-2105-4B43-B3B2-855493A50A16}"/>
                </a:ext>
              </a:extLst>
            </p:cNvPr>
            <p:cNvSpPr txBox="1"/>
            <p:nvPr/>
          </p:nvSpPr>
          <p:spPr>
            <a:xfrm>
              <a:off x="2450054" y="5824174"/>
              <a:ext cx="46679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pic>
          <p:nvPicPr>
            <p:cNvPr id="15" name="Graphic 14" descr="Smart Phone with solid fill">
              <a:extLst>
                <a:ext uri="{FF2B5EF4-FFF2-40B4-BE49-F238E27FC236}">
                  <a16:creationId xmlns:a16="http://schemas.microsoft.com/office/drawing/2014/main" id="{3DCB8724-C431-47C4-A637-836F568C9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22" name="Group 21">
            <a:extLst>
              <a:ext uri="{FF2B5EF4-FFF2-40B4-BE49-F238E27FC236}">
                <a16:creationId xmlns:a16="http://schemas.microsoft.com/office/drawing/2014/main" id="{DE29D398-EF99-4AC2-808D-82942E26B95E}"/>
              </a:ext>
            </a:extLst>
          </p:cNvPr>
          <p:cNvGrpSpPr/>
          <p:nvPr/>
        </p:nvGrpSpPr>
        <p:grpSpPr>
          <a:xfrm>
            <a:off x="4496754" y="4936615"/>
            <a:ext cx="914400" cy="914400"/>
            <a:chOff x="5187159" y="4792658"/>
            <a:chExt cx="914400" cy="914400"/>
          </a:xfrm>
        </p:grpSpPr>
        <p:pic>
          <p:nvPicPr>
            <p:cNvPr id="14" name="Picture 13">
              <a:extLst>
                <a:ext uri="{FF2B5EF4-FFF2-40B4-BE49-F238E27FC236}">
                  <a16:creationId xmlns:a16="http://schemas.microsoft.com/office/drawing/2014/main" id="{D22B6567-3C77-4511-8801-C0BDD0DBACD4}"/>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21" name="Graphic 20" descr="Smart Phone outline">
              <a:extLst>
                <a:ext uri="{FF2B5EF4-FFF2-40B4-BE49-F238E27FC236}">
                  <a16:creationId xmlns:a16="http://schemas.microsoft.com/office/drawing/2014/main" id="{E578F60D-8D48-4DD3-A72B-3B1459A319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sp>
        <p:nvSpPr>
          <p:cNvPr id="16" name="TextBox 15">
            <a:extLst>
              <a:ext uri="{FF2B5EF4-FFF2-40B4-BE49-F238E27FC236}">
                <a16:creationId xmlns:a16="http://schemas.microsoft.com/office/drawing/2014/main" id="{B330C181-3BE3-4298-93B3-4D0CB05118AD}"/>
              </a:ext>
            </a:extLst>
          </p:cNvPr>
          <p:cNvSpPr txBox="1"/>
          <p:nvPr/>
        </p:nvSpPr>
        <p:spPr>
          <a:xfrm>
            <a:off x="2106727" y="5132326"/>
            <a:ext cx="6912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pic>
        <p:nvPicPr>
          <p:cNvPr id="25" name="Graphic 24" descr="Laptop with solid fill">
            <a:extLst>
              <a:ext uri="{FF2B5EF4-FFF2-40B4-BE49-F238E27FC236}">
                <a16:creationId xmlns:a16="http://schemas.microsoft.com/office/drawing/2014/main" id="{BBEB6D68-482A-495E-A75A-A95BABB446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9899" y="4835245"/>
            <a:ext cx="914400" cy="914400"/>
          </a:xfrm>
          <a:prstGeom prst="rect">
            <a:avLst/>
          </a:prstGeom>
        </p:spPr>
      </p:pic>
      <p:grpSp>
        <p:nvGrpSpPr>
          <p:cNvPr id="30" name="Group 29">
            <a:extLst>
              <a:ext uri="{FF2B5EF4-FFF2-40B4-BE49-F238E27FC236}">
                <a16:creationId xmlns:a16="http://schemas.microsoft.com/office/drawing/2014/main" id="{78020D21-B910-4E4D-AD2F-8A4BA78B227A}"/>
              </a:ext>
            </a:extLst>
          </p:cNvPr>
          <p:cNvGrpSpPr/>
          <p:nvPr/>
        </p:nvGrpSpPr>
        <p:grpSpPr>
          <a:xfrm>
            <a:off x="764473" y="4835245"/>
            <a:ext cx="914400" cy="914400"/>
            <a:chOff x="769916" y="4835245"/>
            <a:chExt cx="914400" cy="914400"/>
          </a:xfrm>
        </p:grpSpPr>
        <p:grpSp>
          <p:nvGrpSpPr>
            <p:cNvPr id="56" name="Group 42">
              <a:extLst>
                <a:ext uri="{FF2B5EF4-FFF2-40B4-BE49-F238E27FC236}">
                  <a16:creationId xmlns:a16="http://schemas.microsoft.com/office/drawing/2014/main" id="{F182C15E-8395-47CB-9A76-D53E53EB787B}"/>
                </a:ext>
              </a:extLst>
            </p:cNvPr>
            <p:cNvGrpSpPr>
              <a:grpSpLocks noChangeAspect="1"/>
            </p:cNvGrpSpPr>
            <p:nvPr/>
          </p:nvGrpSpPr>
          <p:grpSpPr bwMode="auto">
            <a:xfrm>
              <a:off x="1135999" y="5160128"/>
              <a:ext cx="179625" cy="186208"/>
              <a:chOff x="3492" y="1769"/>
              <a:chExt cx="854" cy="864"/>
            </a:xfrm>
            <a:solidFill>
              <a:srgbClr val="FFFFFF"/>
            </a:solidFill>
          </p:grpSpPr>
          <p:sp>
            <p:nvSpPr>
              <p:cNvPr id="57" name="Freeform 43">
                <a:extLst>
                  <a:ext uri="{FF2B5EF4-FFF2-40B4-BE49-F238E27FC236}">
                    <a16:creationId xmlns:a16="http://schemas.microsoft.com/office/drawing/2014/main" id="{2F6F793A-7997-46EC-9A0A-2F3CD3A444D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8" name="Freeform 44">
                <a:extLst>
                  <a:ext uri="{FF2B5EF4-FFF2-40B4-BE49-F238E27FC236}">
                    <a16:creationId xmlns:a16="http://schemas.microsoft.com/office/drawing/2014/main" id="{3CCAC146-31C0-4D4C-A4BD-B94A27A261E4}"/>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Freeform 45">
                <a:extLst>
                  <a:ext uri="{FF2B5EF4-FFF2-40B4-BE49-F238E27FC236}">
                    <a16:creationId xmlns:a16="http://schemas.microsoft.com/office/drawing/2014/main" id="{33221B7B-25E1-4C4C-901B-B9B5C70E02CC}"/>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Freeform 46">
                <a:extLst>
                  <a:ext uri="{FF2B5EF4-FFF2-40B4-BE49-F238E27FC236}">
                    <a16:creationId xmlns:a16="http://schemas.microsoft.com/office/drawing/2014/main" id="{6F6657B3-9C31-4724-956B-6A4B9114A3A6}"/>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8" name="Graphic 27" descr="Laptop outline">
              <a:extLst>
                <a:ext uri="{FF2B5EF4-FFF2-40B4-BE49-F238E27FC236}">
                  <a16:creationId xmlns:a16="http://schemas.microsoft.com/office/drawing/2014/main" id="{612D80E1-7A6A-4071-814B-6820AED9AF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nvGrpSpPr>
          <p:cNvPr id="61" name="Group 60">
            <a:extLst>
              <a:ext uri="{FF2B5EF4-FFF2-40B4-BE49-F238E27FC236}">
                <a16:creationId xmlns:a16="http://schemas.microsoft.com/office/drawing/2014/main" id="{9061AE0F-A1F6-464D-9FC4-69C77BF85680}"/>
              </a:ext>
            </a:extLst>
          </p:cNvPr>
          <p:cNvGrpSpPr/>
          <p:nvPr/>
        </p:nvGrpSpPr>
        <p:grpSpPr>
          <a:xfrm>
            <a:off x="1158602" y="4240010"/>
            <a:ext cx="3839048" cy="595235"/>
            <a:chOff x="1158602" y="4240010"/>
            <a:chExt cx="3839048" cy="595235"/>
          </a:xfrm>
        </p:grpSpPr>
        <p:grpSp>
          <p:nvGrpSpPr>
            <p:cNvPr id="41" name="Group 40">
              <a:extLst>
                <a:ext uri="{FF2B5EF4-FFF2-40B4-BE49-F238E27FC236}">
                  <a16:creationId xmlns:a16="http://schemas.microsoft.com/office/drawing/2014/main" id="{3CA7F954-5F13-4768-8EFA-8388611F38EB}"/>
                </a:ext>
              </a:extLst>
            </p:cNvPr>
            <p:cNvGrpSpPr/>
            <p:nvPr/>
          </p:nvGrpSpPr>
          <p:grpSpPr>
            <a:xfrm rot="10800000">
              <a:off x="1158602" y="4244154"/>
              <a:ext cx="157022" cy="558777"/>
              <a:chOff x="1629501" y="2666967"/>
              <a:chExt cx="125906" cy="558777"/>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8" name="Group 47">
              <a:extLst>
                <a:ext uri="{FF2B5EF4-FFF2-40B4-BE49-F238E27FC236}">
                  <a16:creationId xmlns:a16="http://schemas.microsoft.com/office/drawing/2014/main" id="{88F73273-2EC1-4274-923B-41A23C4B1631}"/>
                </a:ext>
              </a:extLst>
            </p:cNvPr>
            <p:cNvGrpSpPr/>
            <p:nvPr/>
          </p:nvGrpSpPr>
          <p:grpSpPr>
            <a:xfrm>
              <a:off x="2368309" y="4267340"/>
              <a:ext cx="157022" cy="567905"/>
              <a:chOff x="2368309" y="4267340"/>
              <a:chExt cx="157022" cy="567905"/>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340D0D5B-B749-4ED4-90F2-11EF3860FD69}"/>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0" name="Group 49">
              <a:extLst>
                <a:ext uri="{FF2B5EF4-FFF2-40B4-BE49-F238E27FC236}">
                  <a16:creationId xmlns:a16="http://schemas.microsoft.com/office/drawing/2014/main" id="{66416B8F-B9C2-42C3-BAEF-3999A2DA97F3}"/>
                </a:ext>
              </a:extLst>
            </p:cNvPr>
            <p:cNvGrpSpPr/>
            <p:nvPr/>
          </p:nvGrpSpPr>
          <p:grpSpPr>
            <a:xfrm>
              <a:off x="3621141" y="4240010"/>
              <a:ext cx="157022" cy="576645"/>
              <a:chOff x="3587721" y="4267340"/>
              <a:chExt cx="157022" cy="576645"/>
            </a:xfrm>
          </p:grpSpPr>
          <p:cxnSp>
            <p:nvCxnSpPr>
              <p:cNvPr id="4" name="Straight Connector 3">
                <a:extLst>
                  <a:ext uri="{FF2B5EF4-FFF2-40B4-BE49-F238E27FC236}">
                    <a16:creationId xmlns:a16="http://schemas.microsoft.com/office/drawing/2014/main" id="{3988B8E2-B27F-4524-8D57-02C5DF08E8D0}"/>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5" name="Oval 44">
                <a:extLst>
                  <a:ext uri="{FF2B5EF4-FFF2-40B4-BE49-F238E27FC236}">
                    <a16:creationId xmlns:a16="http://schemas.microsoft.com/office/drawing/2014/main" id="{33CBC153-8D1D-4903-8B48-23A94DBEFA08}"/>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2" name="Group 51">
              <a:extLst>
                <a:ext uri="{FF2B5EF4-FFF2-40B4-BE49-F238E27FC236}">
                  <a16:creationId xmlns:a16="http://schemas.microsoft.com/office/drawing/2014/main" id="{65748145-CBB3-450E-B127-9B3A6F1903B8}"/>
                </a:ext>
              </a:extLst>
            </p:cNvPr>
            <p:cNvGrpSpPr/>
            <p:nvPr/>
          </p:nvGrpSpPr>
          <p:grpSpPr>
            <a:xfrm>
              <a:off x="4840628" y="4244154"/>
              <a:ext cx="157022" cy="558076"/>
              <a:chOff x="4858561" y="4282039"/>
              <a:chExt cx="157022" cy="558076"/>
            </a:xfrm>
          </p:grpSpPr>
          <p:cxnSp>
            <p:nvCxnSpPr>
              <p:cNvPr id="35" name="Straight Connector 34">
                <a:extLst>
                  <a:ext uri="{FF2B5EF4-FFF2-40B4-BE49-F238E27FC236}">
                    <a16:creationId xmlns:a16="http://schemas.microsoft.com/office/drawing/2014/main" id="{FE36BC87-1BB1-4249-9150-D244A43E8062}"/>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46" name="Oval 45">
                <a:extLst>
                  <a:ext uri="{FF2B5EF4-FFF2-40B4-BE49-F238E27FC236}">
                    <a16:creationId xmlns:a16="http://schemas.microsoft.com/office/drawing/2014/main" id="{DB1DD271-AEA8-4ACC-9596-512AA5B0C450}"/>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111394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animEffect transition="in" filter="fade">
                                      <p:cBhvr>
                                        <p:cTn id="11" dur="500"/>
                                        <p:tgtEl>
                                          <p:spTgt spid="11">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animEffect transition="in" filter="fade">
                                      <p:cBhvr>
                                        <p:cTn id="15" dur="500"/>
                                        <p:tgtEl>
                                          <p:spTgt spid="11">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xEl>
                                              <p:pRg st="6" end="6"/>
                                            </p:txEl>
                                          </p:spTgt>
                                        </p:tgtEl>
                                        <p:attrNameLst>
                                          <p:attrName>style.visibility</p:attrName>
                                        </p:attrNameLst>
                                      </p:cBhvr>
                                      <p:to>
                                        <p:strVal val="visible"/>
                                      </p:to>
                                    </p:set>
                                    <p:animEffect transition="in" filter="fade">
                                      <p:cBhvr>
                                        <p:cTn id="20" dur="500"/>
                                        <p:tgtEl>
                                          <p:spTgt spid="11">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animEffect transition="in" filter="fade">
                                      <p:cBhvr>
                                        <p:cTn id="25" dur="500"/>
                                        <p:tgtEl>
                                          <p:spTgt spid="11">
                                            <p:txEl>
                                              <p:pRg st="8" end="8"/>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42" presetClass="path" presetSubtype="0" decel="100000" fill="hold" grpId="1" nodeType="withEffect">
                                  <p:stCondLst>
                                    <p:cond delay="0"/>
                                  </p:stCondLst>
                                  <p:childTnLst>
                                    <p:animMotion origin="layout" path="M 0 -7.40741E-7 L 0 0.03287 " pathEditMode="relative" rAng="0" ptsTypes="AA">
                                      <p:cBhvr>
                                        <p:cTn id="31" dur="500" spd="-100000" fill="hold"/>
                                        <p:tgtEl>
                                          <p:spTgt spid="2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27" grpId="0"/>
      <p:bldP spid="27"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4DD12-7B31-4FA1-8B12-8571EEDBB39A}"/>
              </a:ext>
            </a:extLst>
          </p:cNvPr>
          <p:cNvSpPr>
            <a:spLocks noGrp="1"/>
          </p:cNvSpPr>
          <p:nvPr>
            <p:ph type="title"/>
          </p:nvPr>
        </p:nvSpPr>
        <p:spPr/>
        <p:txBody>
          <a:bodyPr/>
          <a:lstStyle/>
          <a:p>
            <a:r>
              <a:rPr lang="en-US" dirty="0"/>
              <a:t>What about web developers?</a:t>
            </a:r>
          </a:p>
        </p:txBody>
      </p:sp>
      <p:sp>
        <p:nvSpPr>
          <p:cNvPr id="3" name="Text Placeholder 2">
            <a:extLst>
              <a:ext uri="{FF2B5EF4-FFF2-40B4-BE49-F238E27FC236}">
                <a16:creationId xmlns:a16="http://schemas.microsoft.com/office/drawing/2014/main" id="{395BBE70-8AB7-4F4A-9EB9-1BC12E31986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60223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45D6EB8-7F58-4BA8-870E-259F97F92176}"/>
              </a:ext>
            </a:extLst>
          </p:cNvPr>
          <p:cNvGrpSpPr/>
          <p:nvPr/>
        </p:nvGrpSpPr>
        <p:grpSpPr>
          <a:xfrm>
            <a:off x="3954415" y="1703570"/>
            <a:ext cx="4694781" cy="4995205"/>
            <a:chOff x="3832495" y="1351388"/>
            <a:chExt cx="4694781" cy="4995205"/>
          </a:xfrm>
        </p:grpSpPr>
        <p:pic>
          <p:nvPicPr>
            <p:cNvPr id="72" name="Graphic 71" descr="Server">
              <a:extLst>
                <a:ext uri="{FF2B5EF4-FFF2-40B4-BE49-F238E27FC236}">
                  <a16:creationId xmlns:a16="http://schemas.microsoft.com/office/drawing/2014/main" id="{327960A4-B7E9-4FED-91D6-D4A4281FAB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26668" y="1351388"/>
              <a:ext cx="3738664" cy="3738664"/>
            </a:xfrm>
            <a:prstGeom prst="rect">
              <a:avLst/>
            </a:prstGeom>
          </p:spPr>
        </p:pic>
        <p:pic>
          <p:nvPicPr>
            <p:cNvPr id="7" name="Graphic 6" descr="Cloud">
              <a:extLst>
                <a:ext uri="{FF2B5EF4-FFF2-40B4-BE49-F238E27FC236}">
                  <a16:creationId xmlns:a16="http://schemas.microsoft.com/office/drawing/2014/main" id="{568E931E-F9DC-436E-BA88-89EE603127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3832495" y="1651812"/>
              <a:ext cx="4694781" cy="4694781"/>
            </a:xfrm>
            <a:prstGeom prst="rect">
              <a:avLst/>
            </a:prstGeom>
          </p:spPr>
        </p:pic>
      </p:grpSp>
      <p:grpSp>
        <p:nvGrpSpPr>
          <p:cNvPr id="10" name="Group 9">
            <a:extLst>
              <a:ext uri="{FF2B5EF4-FFF2-40B4-BE49-F238E27FC236}">
                <a16:creationId xmlns:a16="http://schemas.microsoft.com/office/drawing/2014/main" id="{F0FFE226-9892-4FA2-9EA7-41F54A04064A}"/>
              </a:ext>
            </a:extLst>
          </p:cNvPr>
          <p:cNvGrpSpPr/>
          <p:nvPr/>
        </p:nvGrpSpPr>
        <p:grpSpPr>
          <a:xfrm>
            <a:off x="5081907" y="3838471"/>
            <a:ext cx="2386660" cy="1576815"/>
            <a:chOff x="4959987" y="3486289"/>
            <a:chExt cx="2386660" cy="1576815"/>
          </a:xfrm>
        </p:grpSpPr>
        <p:pic>
          <p:nvPicPr>
            <p:cNvPr id="8" name="Graphic 7">
              <a:extLst>
                <a:ext uri="{FF2B5EF4-FFF2-40B4-BE49-F238E27FC236}">
                  <a16:creationId xmlns:a16="http://schemas.microsoft.com/office/drawing/2014/main" id="{BD615345-0232-4880-9E71-DD43AA34E7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52991" y="4062452"/>
              <a:ext cx="1000652" cy="1000652"/>
            </a:xfrm>
            <a:prstGeom prst="rect">
              <a:avLst/>
            </a:prstGeom>
          </p:spPr>
        </p:pic>
        <p:sp>
          <p:nvSpPr>
            <p:cNvPr id="9" name="TextBox 8">
              <a:extLst>
                <a:ext uri="{FF2B5EF4-FFF2-40B4-BE49-F238E27FC236}">
                  <a16:creationId xmlns:a16="http://schemas.microsoft.com/office/drawing/2014/main" id="{4B98EA9D-972C-4B49-85E6-E5A69249B1C6}"/>
                </a:ext>
              </a:extLst>
            </p:cNvPr>
            <p:cNvSpPr txBox="1"/>
            <p:nvPr/>
          </p:nvSpPr>
          <p:spPr>
            <a:xfrm>
              <a:off x="4959987" y="3486289"/>
              <a:ext cx="2386660" cy="584775"/>
            </a:xfrm>
            <a:prstGeom prst="rect">
              <a:avLst/>
            </a:prstGeom>
            <a:noFill/>
          </p:spPr>
          <p:txBody>
            <a:bodyPr wrap="square" rtlCol="0">
              <a:spAutoFit/>
            </a:bodyPr>
            <a:lstStyle/>
            <a:p>
              <a:pPr algn="ctr"/>
              <a:r>
                <a:rPr lang="en-US" sz="3200">
                  <a:solidFill>
                    <a:srgbClr val="000000"/>
                  </a:solidFill>
                </a:rPr>
                <a:t>ASP.NET Core</a:t>
              </a:r>
            </a:p>
          </p:txBody>
        </p:sp>
      </p:grpSp>
      <p:grpSp>
        <p:nvGrpSpPr>
          <p:cNvPr id="14" name="Group 13">
            <a:extLst>
              <a:ext uri="{FF2B5EF4-FFF2-40B4-BE49-F238E27FC236}">
                <a16:creationId xmlns:a16="http://schemas.microsoft.com/office/drawing/2014/main" id="{40DFEA55-AAC4-41C5-9A2D-06B0EB36F6FC}"/>
              </a:ext>
            </a:extLst>
          </p:cNvPr>
          <p:cNvGrpSpPr/>
          <p:nvPr/>
        </p:nvGrpSpPr>
        <p:grpSpPr>
          <a:xfrm>
            <a:off x="5305851" y="2901530"/>
            <a:ext cx="5240590" cy="2814790"/>
            <a:chOff x="5341411" y="2549348"/>
            <a:chExt cx="5240590" cy="2814790"/>
          </a:xfrm>
        </p:grpSpPr>
        <p:grpSp>
          <p:nvGrpSpPr>
            <p:cNvPr id="162" name="Group 161">
              <a:extLst>
                <a:ext uri="{FF2B5EF4-FFF2-40B4-BE49-F238E27FC236}">
                  <a16:creationId xmlns:a16="http://schemas.microsoft.com/office/drawing/2014/main" id="{EA75A024-396C-4F35-A86B-4928892D21AB}"/>
                </a:ext>
              </a:extLst>
            </p:cNvPr>
            <p:cNvGrpSpPr/>
            <p:nvPr/>
          </p:nvGrpSpPr>
          <p:grpSpPr>
            <a:xfrm rot="21106531">
              <a:off x="5341411" y="2821779"/>
              <a:ext cx="2274957" cy="2542359"/>
              <a:chOff x="4860128" y="2197348"/>
              <a:chExt cx="1590712" cy="2542359"/>
            </a:xfrm>
          </p:grpSpPr>
          <p:pic>
            <p:nvPicPr>
              <p:cNvPr id="163" name="Graphic 162" descr="Line Arrow: Clockwise curve">
                <a:extLst>
                  <a:ext uri="{FF2B5EF4-FFF2-40B4-BE49-F238E27FC236}">
                    <a16:creationId xmlns:a16="http://schemas.microsoft.com/office/drawing/2014/main" id="{2AA02AA8-333F-4F73-85C5-D360FE073DD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7200000">
                <a:off x="5052262" y="2197348"/>
                <a:ext cx="1398578" cy="1398578"/>
              </a:xfrm>
              <a:prstGeom prst="rect">
                <a:avLst/>
              </a:prstGeom>
            </p:spPr>
          </p:pic>
          <p:pic>
            <p:nvPicPr>
              <p:cNvPr id="164" name="Graphic 163" descr="Line Arrow: Clockwise curve">
                <a:extLst>
                  <a:ext uri="{FF2B5EF4-FFF2-40B4-BE49-F238E27FC236}">
                    <a16:creationId xmlns:a16="http://schemas.microsoft.com/office/drawing/2014/main" id="{3D3A2F2A-5B91-4D3C-9670-167FDC64A8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7200000" flipH="1" flipV="1">
                <a:off x="4860128" y="3341129"/>
                <a:ext cx="1398578" cy="1398578"/>
              </a:xfrm>
              <a:prstGeom prst="rect">
                <a:avLst/>
              </a:prstGeom>
            </p:spPr>
          </p:pic>
        </p:grpSp>
        <p:grpSp>
          <p:nvGrpSpPr>
            <p:cNvPr id="138" name="Group 137">
              <a:extLst>
                <a:ext uri="{FF2B5EF4-FFF2-40B4-BE49-F238E27FC236}">
                  <a16:creationId xmlns:a16="http://schemas.microsoft.com/office/drawing/2014/main" id="{DD882805-D24D-45CC-AF83-0B267360905E}"/>
                </a:ext>
              </a:extLst>
            </p:cNvPr>
            <p:cNvGrpSpPr/>
            <p:nvPr/>
          </p:nvGrpSpPr>
          <p:grpSpPr>
            <a:xfrm>
              <a:off x="7648797" y="2549348"/>
              <a:ext cx="2933204" cy="2667000"/>
              <a:chOff x="6763966" y="1195735"/>
              <a:chExt cx="4748599" cy="3878428"/>
            </a:xfrm>
          </p:grpSpPr>
          <p:sp>
            <p:nvSpPr>
              <p:cNvPr id="139" name="Rectangle 138">
                <a:extLst>
                  <a:ext uri="{FF2B5EF4-FFF2-40B4-BE49-F238E27FC236}">
                    <a16:creationId xmlns:a16="http://schemas.microsoft.com/office/drawing/2014/main" id="{4F73A403-B6F1-4138-96A1-488580378B94}"/>
                  </a:ext>
                </a:extLst>
              </p:cNvPr>
              <p:cNvSpPr/>
              <p:nvPr/>
            </p:nvSpPr>
            <p:spPr>
              <a:xfrm>
                <a:off x="6763966" y="1195735"/>
                <a:ext cx="4748598" cy="3878428"/>
              </a:xfrm>
              <a:prstGeom prst="rect">
                <a:avLst/>
              </a:prstGeom>
              <a:solidFill>
                <a:srgbClr val="FFFFFF"/>
              </a:solidFill>
              <a:ln w="10795" cap="flat" cmpd="sng" algn="ctr">
                <a:noFill/>
                <a:prstDash val="solid"/>
              </a:ln>
              <a:effectLst>
                <a:outerShdw blurRad="2032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0" name="Rectangle 139">
                <a:extLst>
                  <a:ext uri="{FF2B5EF4-FFF2-40B4-BE49-F238E27FC236}">
                    <a16:creationId xmlns:a16="http://schemas.microsoft.com/office/drawing/2014/main" id="{541894C6-B2A6-4C14-B2C7-DA80675C6C48}"/>
                  </a:ext>
                </a:extLst>
              </p:cNvPr>
              <p:cNvSpPr/>
              <p:nvPr/>
            </p:nvSpPr>
            <p:spPr>
              <a:xfrm>
                <a:off x="6763967" y="1195735"/>
                <a:ext cx="4748598" cy="1004506"/>
              </a:xfrm>
              <a:prstGeom prst="rect">
                <a:avLst/>
              </a:prstGeom>
              <a:solidFill>
                <a:srgbClr val="FFFFFF">
                  <a:lumMod val="6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1" name="Rectangle 140">
                <a:extLst>
                  <a:ext uri="{FF2B5EF4-FFF2-40B4-BE49-F238E27FC236}">
                    <a16:creationId xmlns:a16="http://schemas.microsoft.com/office/drawing/2014/main" id="{DB6D6492-F277-4959-9486-5FCF0DE4A3CA}"/>
                  </a:ext>
                </a:extLst>
              </p:cNvPr>
              <p:cNvSpPr/>
              <p:nvPr/>
            </p:nvSpPr>
            <p:spPr>
              <a:xfrm>
                <a:off x="7263319" y="1573393"/>
                <a:ext cx="3774150" cy="409506"/>
              </a:xfrm>
              <a:prstGeom prst="rect">
                <a:avLst/>
              </a:prstGeom>
              <a:solidFill>
                <a:srgbClr val="FFFFFF">
                  <a:lumMod val="95000"/>
                </a:srgbClr>
              </a:solidFill>
              <a:ln w="1079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000" b="1" i="0" u="none" strike="noStrike" kern="0" cap="none" spc="0" normalizeH="0" baseline="0" noProof="0">
                  <a:ln>
                    <a:noFill/>
                  </a:ln>
                  <a:solidFill>
                    <a:prstClr val="black">
                      <a:lumMod val="75000"/>
                      <a:lumOff val="25000"/>
                    </a:prstClr>
                  </a:solidFill>
                  <a:effectLst/>
                  <a:uLnTx/>
                  <a:uFillTx/>
                  <a:latin typeface="Consolas" panose="020B0609020204030204" pitchFamily="49" charset="0"/>
                  <a:ea typeface="+mn-ea"/>
                  <a:cs typeface="+mn-cs"/>
                </a:endParaRPr>
              </a:p>
            </p:txBody>
          </p:sp>
          <p:sp>
            <p:nvSpPr>
              <p:cNvPr id="142" name="Rectangle 141">
                <a:extLst>
                  <a:ext uri="{FF2B5EF4-FFF2-40B4-BE49-F238E27FC236}">
                    <a16:creationId xmlns:a16="http://schemas.microsoft.com/office/drawing/2014/main" id="{8DE08FD8-09CD-4B1D-877A-A22224DE4BF6}"/>
                  </a:ext>
                </a:extLst>
              </p:cNvPr>
              <p:cNvSpPr/>
              <p:nvPr/>
            </p:nvSpPr>
            <p:spPr>
              <a:xfrm>
                <a:off x="11116043" y="1195735"/>
                <a:ext cx="396521" cy="278268"/>
              </a:xfrm>
              <a:prstGeom prst="rect">
                <a:avLst/>
              </a:prstGeom>
              <a:solidFill>
                <a:srgbClr val="C00000"/>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A95AE5C3-3659-44FF-BA5C-2AD90D30CC23}"/>
                  </a:ext>
                </a:extLst>
              </p:cNvPr>
              <p:cNvSpPr/>
              <p:nvPr/>
            </p:nvSpPr>
            <p:spPr>
              <a:xfrm>
                <a:off x="10659232" y="1195735"/>
                <a:ext cx="396521" cy="278268"/>
              </a:xfrm>
              <a:prstGeom prst="rect">
                <a:avLst/>
              </a:prstGeom>
              <a:solidFill>
                <a:srgbClr val="000000">
                  <a:lumMod val="65000"/>
                  <a:lumOff val="3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4" name="Rectangle 143">
                <a:extLst>
                  <a:ext uri="{FF2B5EF4-FFF2-40B4-BE49-F238E27FC236}">
                    <a16:creationId xmlns:a16="http://schemas.microsoft.com/office/drawing/2014/main" id="{E6076E65-CF92-4CB4-89FE-F6115DE0CE15}"/>
                  </a:ext>
                </a:extLst>
              </p:cNvPr>
              <p:cNvSpPr/>
              <p:nvPr/>
            </p:nvSpPr>
            <p:spPr>
              <a:xfrm>
                <a:off x="10197388" y="1195735"/>
                <a:ext cx="396521" cy="278268"/>
              </a:xfrm>
              <a:prstGeom prst="rect">
                <a:avLst/>
              </a:prstGeom>
              <a:solidFill>
                <a:srgbClr val="000000">
                  <a:lumMod val="65000"/>
                  <a:lumOff val="3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145" name="Isosceles Triangle 144">
                <a:extLst>
                  <a:ext uri="{FF2B5EF4-FFF2-40B4-BE49-F238E27FC236}">
                    <a16:creationId xmlns:a16="http://schemas.microsoft.com/office/drawing/2014/main" id="{580D19F2-4FB6-488C-A015-FC6513085983}"/>
                  </a:ext>
                </a:extLst>
              </p:cNvPr>
              <p:cNvSpPr/>
              <p:nvPr/>
            </p:nvSpPr>
            <p:spPr>
              <a:xfrm rot="16200000">
                <a:off x="6876308" y="1698472"/>
                <a:ext cx="255155" cy="159346"/>
              </a:xfrm>
              <a:prstGeom prst="triangle">
                <a:avLst/>
              </a:prstGeom>
              <a:solidFill>
                <a:srgbClr val="000000">
                  <a:lumMod val="75000"/>
                  <a:lumOff val="2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146" name="Straight Connector 145">
                <a:extLst>
                  <a:ext uri="{FF2B5EF4-FFF2-40B4-BE49-F238E27FC236}">
                    <a16:creationId xmlns:a16="http://schemas.microsoft.com/office/drawing/2014/main" id="{2DCCF6EB-2072-44EA-B789-25AC1007654C}"/>
                  </a:ext>
                </a:extLst>
              </p:cNvPr>
              <p:cNvCxnSpPr>
                <a:cxnSpLocks/>
              </p:cNvCxnSpPr>
              <p:nvPr/>
            </p:nvCxnSpPr>
            <p:spPr>
              <a:xfrm>
                <a:off x="11135159" y="1650567"/>
                <a:ext cx="278938" cy="0"/>
              </a:xfrm>
              <a:prstGeom prst="line">
                <a:avLst/>
              </a:prstGeom>
              <a:noFill/>
              <a:ln w="41275" cap="flat" cmpd="sng" algn="ctr">
                <a:solidFill>
                  <a:srgbClr val="000000">
                    <a:lumMod val="65000"/>
                    <a:lumOff val="35000"/>
                  </a:srgbClr>
                </a:solidFill>
                <a:prstDash val="solid"/>
              </a:ln>
              <a:effectLst/>
            </p:spPr>
          </p:cxnSp>
          <p:cxnSp>
            <p:nvCxnSpPr>
              <p:cNvPr id="147" name="Straight Connector 146">
                <a:extLst>
                  <a:ext uri="{FF2B5EF4-FFF2-40B4-BE49-F238E27FC236}">
                    <a16:creationId xmlns:a16="http://schemas.microsoft.com/office/drawing/2014/main" id="{1E45AA89-F0DC-4F7B-A7D7-57F1F8551EC2}"/>
                  </a:ext>
                </a:extLst>
              </p:cNvPr>
              <p:cNvCxnSpPr>
                <a:cxnSpLocks/>
              </p:cNvCxnSpPr>
              <p:nvPr/>
            </p:nvCxnSpPr>
            <p:spPr>
              <a:xfrm>
                <a:off x="11135159" y="1910364"/>
                <a:ext cx="278938" cy="0"/>
              </a:xfrm>
              <a:prstGeom prst="line">
                <a:avLst/>
              </a:prstGeom>
              <a:noFill/>
              <a:ln w="41275" cap="flat" cmpd="sng" algn="ctr">
                <a:solidFill>
                  <a:srgbClr val="000000">
                    <a:lumMod val="65000"/>
                    <a:lumOff val="35000"/>
                  </a:srgbClr>
                </a:solidFill>
                <a:prstDash val="solid"/>
              </a:ln>
              <a:effectLst/>
            </p:spPr>
          </p:cxnSp>
          <p:cxnSp>
            <p:nvCxnSpPr>
              <p:cNvPr id="148" name="Straight Connector 147">
                <a:extLst>
                  <a:ext uri="{FF2B5EF4-FFF2-40B4-BE49-F238E27FC236}">
                    <a16:creationId xmlns:a16="http://schemas.microsoft.com/office/drawing/2014/main" id="{1BD4683B-76CA-41E8-A79B-439E18DEC46B}"/>
                  </a:ext>
                </a:extLst>
              </p:cNvPr>
              <p:cNvCxnSpPr>
                <a:cxnSpLocks/>
              </p:cNvCxnSpPr>
              <p:nvPr/>
            </p:nvCxnSpPr>
            <p:spPr>
              <a:xfrm>
                <a:off x="11135159" y="1780038"/>
                <a:ext cx="278938" cy="0"/>
              </a:xfrm>
              <a:prstGeom prst="line">
                <a:avLst/>
              </a:prstGeom>
              <a:noFill/>
              <a:ln w="41275" cap="flat" cmpd="sng" algn="ctr">
                <a:solidFill>
                  <a:srgbClr val="000000">
                    <a:lumMod val="65000"/>
                    <a:lumOff val="35000"/>
                  </a:srgbClr>
                </a:solidFill>
                <a:prstDash val="solid"/>
              </a:ln>
              <a:effectLst/>
            </p:spPr>
          </p:cxnSp>
          <p:grpSp>
            <p:nvGrpSpPr>
              <p:cNvPr id="149" name="Group 148">
                <a:extLst>
                  <a:ext uri="{FF2B5EF4-FFF2-40B4-BE49-F238E27FC236}">
                    <a16:creationId xmlns:a16="http://schemas.microsoft.com/office/drawing/2014/main" id="{D0ADD9E7-13C3-44EE-A328-54A80565C962}"/>
                  </a:ext>
                </a:extLst>
              </p:cNvPr>
              <p:cNvGrpSpPr/>
              <p:nvPr/>
            </p:nvGrpSpPr>
            <p:grpSpPr>
              <a:xfrm>
                <a:off x="11231013" y="1272348"/>
                <a:ext cx="166584" cy="125041"/>
                <a:chOff x="7112262" y="1295498"/>
                <a:chExt cx="96702" cy="54274"/>
              </a:xfrm>
            </p:grpSpPr>
            <p:cxnSp>
              <p:nvCxnSpPr>
                <p:cNvPr id="156" name="Straight Connector 155">
                  <a:extLst>
                    <a:ext uri="{FF2B5EF4-FFF2-40B4-BE49-F238E27FC236}">
                      <a16:creationId xmlns:a16="http://schemas.microsoft.com/office/drawing/2014/main" id="{2673A819-EA79-441C-AEB2-7BC5DBEDA240}"/>
                    </a:ext>
                  </a:extLst>
                </p:cNvPr>
                <p:cNvCxnSpPr/>
                <p:nvPr/>
              </p:nvCxnSpPr>
              <p:spPr>
                <a:xfrm>
                  <a:off x="7112262" y="1295498"/>
                  <a:ext cx="96702" cy="54274"/>
                </a:xfrm>
                <a:prstGeom prst="line">
                  <a:avLst/>
                </a:prstGeom>
                <a:noFill/>
                <a:ln w="25400" cap="flat" cmpd="sng" algn="ctr">
                  <a:solidFill>
                    <a:srgbClr val="FFFFFF"/>
                  </a:solidFill>
                  <a:prstDash val="solid"/>
                </a:ln>
                <a:effectLst/>
              </p:spPr>
            </p:cxnSp>
            <p:cxnSp>
              <p:nvCxnSpPr>
                <p:cNvPr id="157" name="Straight Connector 156">
                  <a:extLst>
                    <a:ext uri="{FF2B5EF4-FFF2-40B4-BE49-F238E27FC236}">
                      <a16:creationId xmlns:a16="http://schemas.microsoft.com/office/drawing/2014/main" id="{EFDD6424-E7F3-4350-B738-3451E6CFCB85}"/>
                    </a:ext>
                  </a:extLst>
                </p:cNvPr>
                <p:cNvCxnSpPr>
                  <a:cxnSpLocks/>
                </p:cNvCxnSpPr>
                <p:nvPr/>
              </p:nvCxnSpPr>
              <p:spPr>
                <a:xfrm flipH="1">
                  <a:off x="7112262" y="1295498"/>
                  <a:ext cx="96702" cy="54274"/>
                </a:xfrm>
                <a:prstGeom prst="line">
                  <a:avLst/>
                </a:prstGeom>
                <a:noFill/>
                <a:ln w="25400" cap="flat" cmpd="sng" algn="ctr">
                  <a:solidFill>
                    <a:srgbClr val="FFFFFF"/>
                  </a:solidFill>
                  <a:prstDash val="solid"/>
                </a:ln>
                <a:effectLst/>
              </p:spPr>
            </p:cxnSp>
          </p:grpSp>
          <p:cxnSp>
            <p:nvCxnSpPr>
              <p:cNvPr id="150" name="Straight Connector 149">
                <a:extLst>
                  <a:ext uri="{FF2B5EF4-FFF2-40B4-BE49-F238E27FC236}">
                    <a16:creationId xmlns:a16="http://schemas.microsoft.com/office/drawing/2014/main" id="{BFA39E65-FCA9-420F-AA29-4169A92DFF32}"/>
                  </a:ext>
                </a:extLst>
              </p:cNvPr>
              <p:cNvCxnSpPr>
                <a:cxnSpLocks/>
              </p:cNvCxnSpPr>
              <p:nvPr/>
            </p:nvCxnSpPr>
            <p:spPr>
              <a:xfrm>
                <a:off x="10286853" y="1393086"/>
                <a:ext cx="217560" cy="0"/>
              </a:xfrm>
              <a:prstGeom prst="line">
                <a:avLst/>
              </a:prstGeom>
              <a:noFill/>
              <a:ln w="25400" cap="flat" cmpd="sng" algn="ctr">
                <a:solidFill>
                  <a:srgbClr val="FFFFFF"/>
                </a:solidFill>
                <a:prstDash val="solid"/>
              </a:ln>
              <a:effectLst/>
            </p:spPr>
          </p:cxnSp>
          <p:grpSp>
            <p:nvGrpSpPr>
              <p:cNvPr id="151" name="Group 150">
                <a:extLst>
                  <a:ext uri="{FF2B5EF4-FFF2-40B4-BE49-F238E27FC236}">
                    <a16:creationId xmlns:a16="http://schemas.microsoft.com/office/drawing/2014/main" id="{E6BB4F9A-0D13-456F-AE6D-8732A00A759B}"/>
                  </a:ext>
                </a:extLst>
              </p:cNvPr>
              <p:cNvGrpSpPr/>
              <p:nvPr/>
            </p:nvGrpSpPr>
            <p:grpSpPr>
              <a:xfrm>
                <a:off x="10768068" y="1272348"/>
                <a:ext cx="198261" cy="120737"/>
                <a:chOff x="6731064" y="1250524"/>
                <a:chExt cx="126294" cy="56142"/>
              </a:xfrm>
            </p:grpSpPr>
            <p:cxnSp>
              <p:nvCxnSpPr>
                <p:cNvPr id="152" name="Straight Connector 151">
                  <a:extLst>
                    <a:ext uri="{FF2B5EF4-FFF2-40B4-BE49-F238E27FC236}">
                      <a16:creationId xmlns:a16="http://schemas.microsoft.com/office/drawing/2014/main" id="{2E547509-E2BF-4C7D-9422-CA01D2123DB0}"/>
                    </a:ext>
                  </a:extLst>
                </p:cNvPr>
                <p:cNvCxnSpPr>
                  <a:cxnSpLocks/>
                </p:cNvCxnSpPr>
                <p:nvPr/>
              </p:nvCxnSpPr>
              <p:spPr>
                <a:xfrm>
                  <a:off x="6731064" y="1306666"/>
                  <a:ext cx="126294" cy="0"/>
                </a:xfrm>
                <a:prstGeom prst="line">
                  <a:avLst/>
                </a:prstGeom>
                <a:noFill/>
                <a:ln w="25400" cap="flat" cmpd="sng" algn="ctr">
                  <a:solidFill>
                    <a:srgbClr val="FFFFFF"/>
                  </a:solidFill>
                  <a:prstDash val="solid"/>
                </a:ln>
                <a:effectLst/>
              </p:spPr>
            </p:cxnSp>
            <p:cxnSp>
              <p:nvCxnSpPr>
                <p:cNvPr id="153" name="Straight Connector 152">
                  <a:extLst>
                    <a:ext uri="{FF2B5EF4-FFF2-40B4-BE49-F238E27FC236}">
                      <a16:creationId xmlns:a16="http://schemas.microsoft.com/office/drawing/2014/main" id="{AAF65FCB-18DD-4988-BBE7-4D1581C316CE}"/>
                    </a:ext>
                  </a:extLst>
                </p:cNvPr>
                <p:cNvCxnSpPr>
                  <a:cxnSpLocks/>
                </p:cNvCxnSpPr>
                <p:nvPr/>
              </p:nvCxnSpPr>
              <p:spPr>
                <a:xfrm>
                  <a:off x="6731064" y="1252392"/>
                  <a:ext cx="126294" cy="0"/>
                </a:xfrm>
                <a:prstGeom prst="line">
                  <a:avLst/>
                </a:prstGeom>
                <a:noFill/>
                <a:ln w="25400" cap="flat" cmpd="sng" algn="ctr">
                  <a:solidFill>
                    <a:srgbClr val="FFFFFF"/>
                  </a:solidFill>
                  <a:prstDash val="solid"/>
                </a:ln>
                <a:effectLst/>
              </p:spPr>
            </p:cxnSp>
            <p:cxnSp>
              <p:nvCxnSpPr>
                <p:cNvPr id="154" name="Straight Connector 153">
                  <a:extLst>
                    <a:ext uri="{FF2B5EF4-FFF2-40B4-BE49-F238E27FC236}">
                      <a16:creationId xmlns:a16="http://schemas.microsoft.com/office/drawing/2014/main" id="{D0FE67D0-1922-4F8F-B5CC-BF3466793873}"/>
                    </a:ext>
                  </a:extLst>
                </p:cNvPr>
                <p:cNvCxnSpPr>
                  <a:cxnSpLocks/>
                </p:cNvCxnSpPr>
                <p:nvPr/>
              </p:nvCxnSpPr>
              <p:spPr>
                <a:xfrm>
                  <a:off x="6855420" y="1250524"/>
                  <a:ext cx="0" cy="54274"/>
                </a:xfrm>
                <a:prstGeom prst="line">
                  <a:avLst/>
                </a:prstGeom>
                <a:noFill/>
                <a:ln w="25400" cap="flat" cmpd="sng" algn="ctr">
                  <a:solidFill>
                    <a:srgbClr val="FFFFFF"/>
                  </a:solidFill>
                  <a:prstDash val="solid"/>
                </a:ln>
                <a:effectLst/>
              </p:spPr>
            </p:cxnSp>
            <p:cxnSp>
              <p:nvCxnSpPr>
                <p:cNvPr id="155" name="Straight Connector 154">
                  <a:extLst>
                    <a:ext uri="{FF2B5EF4-FFF2-40B4-BE49-F238E27FC236}">
                      <a16:creationId xmlns:a16="http://schemas.microsoft.com/office/drawing/2014/main" id="{9498E03F-292C-4A7B-A280-826385021B82}"/>
                    </a:ext>
                  </a:extLst>
                </p:cNvPr>
                <p:cNvCxnSpPr>
                  <a:cxnSpLocks/>
                </p:cNvCxnSpPr>
                <p:nvPr/>
              </p:nvCxnSpPr>
              <p:spPr>
                <a:xfrm>
                  <a:off x="6734036" y="1250524"/>
                  <a:ext cx="0" cy="54274"/>
                </a:xfrm>
                <a:prstGeom prst="line">
                  <a:avLst/>
                </a:prstGeom>
                <a:noFill/>
                <a:ln w="25400" cap="flat" cmpd="sng" algn="ctr">
                  <a:solidFill>
                    <a:srgbClr val="FFFFFF"/>
                  </a:solidFill>
                  <a:prstDash val="solid"/>
                </a:ln>
                <a:effectLst/>
              </p:spPr>
            </p:cxnSp>
          </p:grpSp>
        </p:grpSp>
      </p:grpSp>
      <p:sp>
        <p:nvSpPr>
          <p:cNvPr id="2" name="Title 1">
            <a:extLst>
              <a:ext uri="{FF2B5EF4-FFF2-40B4-BE49-F238E27FC236}">
                <a16:creationId xmlns:a16="http://schemas.microsoft.com/office/drawing/2014/main" id="{ED2A5738-76E0-4932-B1A1-A997E2E259B7}"/>
              </a:ext>
            </a:extLst>
          </p:cNvPr>
          <p:cNvSpPr>
            <a:spLocks noGrp="1"/>
          </p:cNvSpPr>
          <p:nvPr>
            <p:ph type="title"/>
          </p:nvPr>
        </p:nvSpPr>
        <p:spPr/>
        <p:txBody>
          <a:bodyPr/>
          <a:lstStyle/>
          <a:p>
            <a:r>
              <a:rPr lang="en-US" dirty="0"/>
              <a:t>Web development with .NET</a:t>
            </a:r>
          </a:p>
        </p:txBody>
      </p:sp>
      <p:grpSp>
        <p:nvGrpSpPr>
          <p:cNvPr id="3" name="Group 2">
            <a:extLst>
              <a:ext uri="{FF2B5EF4-FFF2-40B4-BE49-F238E27FC236}">
                <a16:creationId xmlns:a16="http://schemas.microsoft.com/office/drawing/2014/main" id="{B35A652B-FD29-4009-BAA7-3B8C76DF86F3}"/>
              </a:ext>
            </a:extLst>
          </p:cNvPr>
          <p:cNvGrpSpPr/>
          <p:nvPr/>
        </p:nvGrpSpPr>
        <p:grpSpPr>
          <a:xfrm>
            <a:off x="7808962" y="3626565"/>
            <a:ext cx="2540968" cy="970684"/>
            <a:chOff x="324620" y="3525066"/>
            <a:chExt cx="2540968" cy="970684"/>
          </a:xfrm>
        </p:grpSpPr>
        <p:pic>
          <p:nvPicPr>
            <p:cNvPr id="40" name="Graphic 39" descr="Angular">
              <a:extLst>
                <a:ext uri="{FF2B5EF4-FFF2-40B4-BE49-F238E27FC236}">
                  <a16:creationId xmlns:a16="http://schemas.microsoft.com/office/drawing/2014/main" id="{0435E2B3-7898-4524-B4BD-1285A80751B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4620" y="3663942"/>
              <a:ext cx="707954" cy="750094"/>
            </a:xfrm>
            <a:prstGeom prst="rect">
              <a:avLst/>
            </a:prstGeom>
          </p:spPr>
        </p:pic>
        <p:pic>
          <p:nvPicPr>
            <p:cNvPr id="41" name="Picture 40" descr="React">
              <a:extLst>
                <a:ext uri="{FF2B5EF4-FFF2-40B4-BE49-F238E27FC236}">
                  <a16:creationId xmlns:a16="http://schemas.microsoft.com/office/drawing/2014/main" id="{22643477-D326-4795-A6F4-7128685600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1833" y="3525066"/>
              <a:ext cx="1373934" cy="970684"/>
            </a:xfrm>
            <a:prstGeom prst="rect">
              <a:avLst/>
            </a:prstGeom>
          </p:spPr>
        </p:pic>
        <p:pic>
          <p:nvPicPr>
            <p:cNvPr id="42" name="Picture 41" descr="Vue">
              <a:extLst>
                <a:ext uri="{FF2B5EF4-FFF2-40B4-BE49-F238E27FC236}">
                  <a16:creationId xmlns:a16="http://schemas.microsoft.com/office/drawing/2014/main" id="{2280D79A-B9BB-4525-B1F2-82574C289A5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57170" y="3713542"/>
              <a:ext cx="808418" cy="700494"/>
            </a:xfrm>
            <a:prstGeom prst="rect">
              <a:avLst/>
            </a:prstGeom>
          </p:spPr>
        </p:pic>
      </p:grpSp>
      <p:sp>
        <p:nvSpPr>
          <p:cNvPr id="45" name="Rectangle 44">
            <a:extLst>
              <a:ext uri="{FF2B5EF4-FFF2-40B4-BE49-F238E27FC236}">
                <a16:creationId xmlns:a16="http://schemas.microsoft.com/office/drawing/2014/main" id="{BE12851F-9763-4C82-BAEA-BA326ACFA4AA}"/>
              </a:ext>
            </a:extLst>
          </p:cNvPr>
          <p:cNvSpPr/>
          <p:nvPr/>
        </p:nvSpPr>
        <p:spPr>
          <a:xfrm>
            <a:off x="7940496" y="4704339"/>
            <a:ext cx="2340514" cy="571052"/>
          </a:xfrm>
          <a:prstGeom prst="rect">
            <a:avLst/>
          </a:prstGeom>
          <a:solidFill>
            <a:srgbClr val="FFB900"/>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GB" sz="32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JS</a:t>
            </a:r>
            <a:endParaRPr kumimoji="0" lang="en-GB" sz="44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nvGrpSpPr>
          <p:cNvPr id="15" name="Group 14">
            <a:extLst>
              <a:ext uri="{FF2B5EF4-FFF2-40B4-BE49-F238E27FC236}">
                <a16:creationId xmlns:a16="http://schemas.microsoft.com/office/drawing/2014/main" id="{D5A62AFC-CA3B-4BE5-AFC3-D22772774228}"/>
              </a:ext>
            </a:extLst>
          </p:cNvPr>
          <p:cNvGrpSpPr/>
          <p:nvPr/>
        </p:nvGrpSpPr>
        <p:grpSpPr>
          <a:xfrm>
            <a:off x="8184945" y="3775108"/>
            <a:ext cx="1856999" cy="1610592"/>
            <a:chOff x="8184945" y="3775108"/>
            <a:chExt cx="1856999" cy="1610592"/>
          </a:xfrm>
        </p:grpSpPr>
        <p:pic>
          <p:nvPicPr>
            <p:cNvPr id="4" name="Graphic 3">
              <a:extLst>
                <a:ext uri="{FF2B5EF4-FFF2-40B4-BE49-F238E27FC236}">
                  <a16:creationId xmlns:a16="http://schemas.microsoft.com/office/drawing/2014/main" id="{E08D2A3F-8499-49F7-9FC8-3886953C28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10427" y="4385048"/>
              <a:ext cx="1000652" cy="1000652"/>
            </a:xfrm>
            <a:prstGeom prst="rect">
              <a:avLst/>
            </a:prstGeom>
          </p:spPr>
        </p:pic>
        <p:sp>
          <p:nvSpPr>
            <p:cNvPr id="5" name="TextBox 4">
              <a:extLst>
                <a:ext uri="{FF2B5EF4-FFF2-40B4-BE49-F238E27FC236}">
                  <a16:creationId xmlns:a16="http://schemas.microsoft.com/office/drawing/2014/main" id="{20B45802-B3EC-4ABC-917E-07278979B028}"/>
                </a:ext>
              </a:extLst>
            </p:cNvPr>
            <p:cNvSpPr txBox="1"/>
            <p:nvPr/>
          </p:nvSpPr>
          <p:spPr>
            <a:xfrm>
              <a:off x="8684998" y="3808885"/>
              <a:ext cx="1356946" cy="584775"/>
            </a:xfrm>
            <a:prstGeom prst="rect">
              <a:avLst/>
            </a:prstGeom>
            <a:noFill/>
          </p:spPr>
          <p:txBody>
            <a:bodyPr wrap="square" rtlCol="0">
              <a:spAutoFit/>
            </a:bodyPr>
            <a:lstStyle/>
            <a:p>
              <a:pPr algn="ctr"/>
              <a:r>
                <a:rPr lang="en-US" sz="3200">
                  <a:solidFill>
                    <a:srgbClr val="000000"/>
                  </a:solidFill>
                </a:rPr>
                <a:t>Blazor</a:t>
              </a:r>
            </a:p>
          </p:txBody>
        </p:sp>
        <p:pic>
          <p:nvPicPr>
            <p:cNvPr id="6" name="Graphic 5">
              <a:extLst>
                <a:ext uri="{FF2B5EF4-FFF2-40B4-BE49-F238E27FC236}">
                  <a16:creationId xmlns:a16="http://schemas.microsoft.com/office/drawing/2014/main" id="{E8C05207-2E9F-4B56-B996-E9A07483F2F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84945" y="3775108"/>
              <a:ext cx="584776" cy="584776"/>
            </a:xfrm>
            <a:prstGeom prst="rect">
              <a:avLst/>
            </a:prstGeom>
          </p:spPr>
        </p:pic>
      </p:grpSp>
    </p:spTree>
    <p:extLst>
      <p:ext uri="{BB962C8B-B14F-4D97-AF65-F5344CB8AC3E}">
        <p14:creationId xmlns:p14="http://schemas.microsoft.com/office/powerpoint/2010/main" val="272725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54167E-6 2.96296E-6 L -0.25 2.96296E-6 " pathEditMode="relative" rAng="0" ptsTypes="AA">
                                      <p:cBhvr>
                                        <p:cTn id="6" dur="2000" fill="hold"/>
                                        <p:tgtEl>
                                          <p:spTgt spid="10"/>
                                        </p:tgtEl>
                                        <p:attrNameLst>
                                          <p:attrName>ppt_x</p:attrName>
                                          <p:attrName>ppt_y</p:attrName>
                                        </p:attrNameLst>
                                      </p:cBhvr>
                                      <p:rCtr x="-12500" y="0"/>
                                    </p:animMotion>
                                  </p:childTnLst>
                                </p:cTn>
                              </p:par>
                              <p:par>
                                <p:cTn id="7" presetID="35" presetClass="path" presetSubtype="0" accel="50000" decel="50000" fill="hold" nodeType="withEffect">
                                  <p:stCondLst>
                                    <p:cond delay="0"/>
                                  </p:stCondLst>
                                  <p:childTnLst>
                                    <p:animMotion origin="layout" path="M 3.125E-6 0 L -0.25 0 " pathEditMode="relative" rAng="0" ptsTypes="AA">
                                      <p:cBhvr>
                                        <p:cTn id="8" dur="2000" fill="hold"/>
                                        <p:tgtEl>
                                          <p:spTgt spid="11"/>
                                        </p:tgtEl>
                                        <p:attrNameLst>
                                          <p:attrName>ppt_x</p:attrName>
                                          <p:attrName>ppt_y</p:attrName>
                                        </p:attrNameLst>
                                      </p:cBhvr>
                                      <p:rCtr x="-12500" y="0"/>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45"/>
                                        </p:tgtEl>
                                      </p:cBhvr>
                                    </p:animEffect>
                                    <p:set>
                                      <p:cBhvr>
                                        <p:cTn id="28" dur="1" fill="hold">
                                          <p:stCondLst>
                                            <p:cond delay="499"/>
                                          </p:stCondLst>
                                        </p:cTn>
                                        <p:tgtEl>
                                          <p:spTgt spid="45"/>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3C3C13-0994-42A5-BE41-BDD855D5B17C}"/>
              </a:ext>
            </a:extLst>
          </p:cNvPr>
          <p:cNvSpPr>
            <a:spLocks noGrp="1"/>
          </p:cNvSpPr>
          <p:nvPr>
            <p:ph type="title"/>
          </p:nvPr>
        </p:nvSpPr>
        <p:spPr>
          <a:xfrm>
            <a:off x="457200" y="755568"/>
            <a:ext cx="11277600" cy="567566"/>
          </a:xfrm>
        </p:spPr>
        <p:txBody>
          <a:bodyPr>
            <a:normAutofit fontScale="90000"/>
          </a:bodyPr>
          <a:lstStyle/>
          <a:p>
            <a:r>
              <a:rPr lang="en-US" dirty="0"/>
              <a:t>Blazor is flexible. You have choices.</a:t>
            </a:r>
          </a:p>
        </p:txBody>
      </p:sp>
      <p:sp>
        <p:nvSpPr>
          <p:cNvPr id="5" name="TextBox 4">
            <a:extLst>
              <a:ext uri="{FF2B5EF4-FFF2-40B4-BE49-F238E27FC236}">
                <a16:creationId xmlns:a16="http://schemas.microsoft.com/office/drawing/2014/main" id="{A5C5DCD6-381E-4197-AF29-C31516720C6A}"/>
              </a:ext>
            </a:extLst>
          </p:cNvPr>
          <p:cNvSpPr txBox="1"/>
          <p:nvPr/>
        </p:nvSpPr>
        <p:spPr>
          <a:xfrm>
            <a:off x="1321885" y="1682473"/>
            <a:ext cx="2261832" cy="461665"/>
          </a:xfrm>
          <a:prstGeom prst="rect">
            <a:avLst/>
          </a:prstGeom>
          <a:noFill/>
        </p:spPr>
        <p:txBody>
          <a:bodyPr wrap="square" rtlCol="0">
            <a:spAutoFit/>
          </a:bodyPr>
          <a:lstStyle/>
          <a:p>
            <a:pPr defTabSz="914377">
              <a:defRPr/>
            </a:pPr>
            <a:r>
              <a:rPr lang="en-US" sz="2400">
                <a:solidFill>
                  <a:srgbClr val="FFFFFF"/>
                </a:solidFill>
                <a:latin typeface="Open Sans" panose="020B0606030504020204" pitchFamily="34" charset="0"/>
                <a:ea typeface="Open Sans" panose="020B0606030504020204" pitchFamily="34" charset="0"/>
                <a:cs typeface="Open Sans" panose="020B0606030504020204" pitchFamily="34" charset="0"/>
              </a:rPr>
              <a:t>Blazor Server</a:t>
            </a:r>
          </a:p>
        </p:txBody>
      </p:sp>
      <p:sp>
        <p:nvSpPr>
          <p:cNvPr id="6" name="TextBox 5">
            <a:extLst>
              <a:ext uri="{FF2B5EF4-FFF2-40B4-BE49-F238E27FC236}">
                <a16:creationId xmlns:a16="http://schemas.microsoft.com/office/drawing/2014/main" id="{D82CCCC8-77D0-45A1-AFA6-9A594C578D70}"/>
              </a:ext>
            </a:extLst>
          </p:cNvPr>
          <p:cNvSpPr txBox="1"/>
          <p:nvPr/>
        </p:nvSpPr>
        <p:spPr>
          <a:xfrm>
            <a:off x="7459997" y="1727497"/>
            <a:ext cx="3207852" cy="461665"/>
          </a:xfrm>
          <a:prstGeom prst="rect">
            <a:avLst/>
          </a:prstGeom>
          <a:noFill/>
        </p:spPr>
        <p:txBody>
          <a:bodyPr wrap="square" rtlCol="0">
            <a:spAutoFit/>
          </a:bodyPr>
          <a:lstStyle/>
          <a:p>
            <a:pPr defTabSz="914377">
              <a:defRPr/>
            </a:pPr>
            <a:r>
              <a:rPr lang="en-US" sz="2400">
                <a:solidFill>
                  <a:srgbClr val="FFFFFF"/>
                </a:solidFill>
                <a:latin typeface="Open Sans" panose="020B0606030504020204" pitchFamily="34" charset="0"/>
                <a:ea typeface="Open Sans" panose="020B0606030504020204" pitchFamily="34" charset="0"/>
                <a:cs typeface="Open Sans" panose="020B0606030504020204" pitchFamily="34" charset="0"/>
              </a:rPr>
              <a:t>Blazor </a:t>
            </a:r>
            <a:r>
              <a:rPr lang="en-US" sz="2400" err="1">
                <a:solidFill>
                  <a:srgbClr val="FFFFFF"/>
                </a:solidFill>
                <a:latin typeface="Open Sans" panose="020B0606030504020204" pitchFamily="34" charset="0"/>
                <a:ea typeface="Open Sans" panose="020B0606030504020204" pitchFamily="34" charset="0"/>
                <a:cs typeface="Open Sans" panose="020B0606030504020204" pitchFamily="34" charset="0"/>
              </a:rPr>
              <a:t>WebAssembly</a:t>
            </a:r>
            <a:endParaRPr lang="en-US" sz="24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7" name="Group 6">
            <a:extLst>
              <a:ext uri="{FF2B5EF4-FFF2-40B4-BE49-F238E27FC236}">
                <a16:creationId xmlns:a16="http://schemas.microsoft.com/office/drawing/2014/main" id="{DAF8EAC5-E085-4B3F-B141-8DD6C80CD834}"/>
              </a:ext>
            </a:extLst>
          </p:cNvPr>
          <p:cNvGrpSpPr/>
          <p:nvPr/>
        </p:nvGrpSpPr>
        <p:grpSpPr>
          <a:xfrm>
            <a:off x="6666515" y="2069040"/>
            <a:ext cx="5010727" cy="2749133"/>
            <a:chOff x="3085195" y="3988546"/>
            <a:chExt cx="5010726" cy="2749133"/>
          </a:xfrm>
        </p:grpSpPr>
        <p:sp>
          <p:nvSpPr>
            <p:cNvPr id="8" name="Isosceles Triangle 7">
              <a:extLst>
                <a:ext uri="{FF2B5EF4-FFF2-40B4-BE49-F238E27FC236}">
                  <a16:creationId xmlns:a16="http://schemas.microsoft.com/office/drawing/2014/main" id="{A279E29D-3B2B-4BF9-9A84-F3DA4AE9EAFF}"/>
                </a:ext>
              </a:extLst>
            </p:cNvPr>
            <p:cNvSpPr/>
            <p:nvPr/>
          </p:nvSpPr>
          <p:spPr>
            <a:xfrm rot="16200000">
              <a:off x="4403398" y="3045157"/>
              <a:ext cx="2749133" cy="4635912"/>
            </a:xfrm>
            <a:prstGeom prst="triangle">
              <a:avLst/>
            </a:prstGeom>
            <a:gradFill>
              <a:gsLst>
                <a:gs pos="0">
                  <a:schemeClr val="accent2">
                    <a:lumMod val="10000"/>
                  </a:schemeClr>
                </a:gs>
                <a:gs pos="0">
                  <a:schemeClr val="accent3">
                    <a:lumMod val="75000"/>
                  </a:schemeClr>
                </a:gs>
                <a:gs pos="100000">
                  <a:srgbClr val="100C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9" name="Rectangle 8">
              <a:extLst>
                <a:ext uri="{FF2B5EF4-FFF2-40B4-BE49-F238E27FC236}">
                  <a16:creationId xmlns:a16="http://schemas.microsoft.com/office/drawing/2014/main" id="{8CE400A4-6FBE-432B-86F9-9313042895D8}"/>
                </a:ext>
              </a:extLst>
            </p:cNvPr>
            <p:cNvSpPr/>
            <p:nvPr/>
          </p:nvSpPr>
          <p:spPr>
            <a:xfrm>
              <a:off x="3249924" y="5156969"/>
              <a:ext cx="714275" cy="4354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pic>
          <p:nvPicPr>
            <p:cNvPr id="10" name="Graphic 9" descr="Browser window outline">
              <a:extLst>
                <a:ext uri="{FF2B5EF4-FFF2-40B4-BE49-F238E27FC236}">
                  <a16:creationId xmlns:a16="http://schemas.microsoft.com/office/drawing/2014/main" id="{9577C0E0-110F-4B0D-908D-32E1227429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85195" y="4799147"/>
              <a:ext cx="1021561" cy="1021561"/>
            </a:xfrm>
            <a:prstGeom prst="rect">
              <a:avLst/>
            </a:prstGeom>
          </p:spPr>
        </p:pic>
        <p:sp>
          <p:nvSpPr>
            <p:cNvPr id="11" name="TextBox 10">
              <a:extLst>
                <a:ext uri="{FF2B5EF4-FFF2-40B4-BE49-F238E27FC236}">
                  <a16:creationId xmlns:a16="http://schemas.microsoft.com/office/drawing/2014/main" id="{7DB069DF-8C54-40AB-86C9-1DD6054EB004}"/>
                </a:ext>
              </a:extLst>
            </p:cNvPr>
            <p:cNvSpPr txBox="1"/>
            <p:nvPr/>
          </p:nvSpPr>
          <p:spPr>
            <a:xfrm>
              <a:off x="3234299" y="5154126"/>
              <a:ext cx="731290" cy="400110"/>
            </a:xfrm>
            <a:prstGeom prst="rect">
              <a:avLst/>
            </a:prstGeom>
            <a:noFill/>
          </p:spPr>
          <p:txBody>
            <a:bodyPr wrap="none" rtlCol="0">
              <a:spAutoFit/>
            </a:bodyPr>
            <a:lstStyle/>
            <a:p>
              <a:pPr defTabSz="914377">
                <a:defRPr/>
              </a:pPr>
              <a:r>
                <a:rPr lang="en-US" sz="2000">
                  <a:solidFill>
                    <a:srgbClr val="FFFFFF"/>
                  </a:solidFill>
                  <a:latin typeface="Calibri" panose="020F0502020204030204"/>
                  <a:ea typeface="ＭＳ Ｐゴシック" pitchFamily="-72" charset="-128"/>
                </a:rPr>
                <a:t>DOM</a:t>
              </a:r>
            </a:p>
          </p:txBody>
        </p:sp>
        <p:grpSp>
          <p:nvGrpSpPr>
            <p:cNvPr id="12" name="Group 11">
              <a:extLst>
                <a:ext uri="{FF2B5EF4-FFF2-40B4-BE49-F238E27FC236}">
                  <a16:creationId xmlns:a16="http://schemas.microsoft.com/office/drawing/2014/main" id="{AF9DF78D-008C-456A-9031-F9FF2EF064F9}"/>
                </a:ext>
              </a:extLst>
            </p:cNvPr>
            <p:cNvGrpSpPr/>
            <p:nvPr/>
          </p:nvGrpSpPr>
          <p:grpSpPr>
            <a:xfrm>
              <a:off x="6015791" y="4646045"/>
              <a:ext cx="1977417" cy="1424013"/>
              <a:chOff x="9381957" y="2138947"/>
              <a:chExt cx="2481179" cy="1973180"/>
            </a:xfrm>
          </p:grpSpPr>
          <p:sp>
            <p:nvSpPr>
              <p:cNvPr id="15" name="Rectangle 14">
                <a:extLst>
                  <a:ext uri="{FF2B5EF4-FFF2-40B4-BE49-F238E27FC236}">
                    <a16:creationId xmlns:a16="http://schemas.microsoft.com/office/drawing/2014/main" id="{9B7A172F-D757-4E4F-A02A-84FDAD4786DC}"/>
                  </a:ext>
                </a:extLst>
              </p:cNvPr>
              <p:cNvSpPr/>
              <p:nvPr/>
            </p:nvSpPr>
            <p:spPr bwMode="auto">
              <a:xfrm>
                <a:off x="9381957" y="2138947"/>
                <a:ext cx="2481179" cy="19731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Blazor</a:t>
                </a:r>
                <a:endParaRPr lang="en-US" sz="14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049D067E-A4DB-471A-951A-EEF9DD944262}"/>
                  </a:ext>
                </a:extLst>
              </p:cNvPr>
              <p:cNvSpPr/>
              <p:nvPr/>
            </p:nvSpPr>
            <p:spPr bwMode="auto">
              <a:xfrm>
                <a:off x="9534359" y="3525591"/>
                <a:ext cx="2176380" cy="51334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1200" err="1">
                    <a:solidFill>
                      <a:srgbClr val="FFFFFF"/>
                    </a:solidFill>
                    <a:latin typeface="Open Sans" panose="020B0606030504020204" pitchFamily="34" charset="0"/>
                    <a:ea typeface="Open Sans" panose="020B0606030504020204" pitchFamily="34" charset="0"/>
                    <a:cs typeface="Open Sans" panose="020B0606030504020204" pitchFamily="34" charset="0"/>
                  </a:rPr>
                  <a:t>WebAssembly</a:t>
                </a:r>
                <a:endPar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EFAB8519-3CD7-499D-B8E5-FD9EBD7EA5AD}"/>
                  </a:ext>
                </a:extLst>
              </p:cNvPr>
              <p:cNvSpPr/>
              <p:nvPr/>
            </p:nvSpPr>
            <p:spPr bwMode="auto">
              <a:xfrm>
                <a:off x="9534359" y="2814392"/>
                <a:ext cx="2176380" cy="847235"/>
              </a:xfrm>
              <a:prstGeom prst="rect">
                <a:avLst/>
              </a:prstGeom>
              <a:solidFill>
                <a:schemeClr val="accent3">
                  <a:lumMod val="75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.NET</a:t>
                </a:r>
              </a:p>
              <a:p>
                <a:pPr algn="ctr" defTabSz="932449" fontAlgn="base">
                  <a:spcBef>
                    <a:spcPct val="0"/>
                  </a:spcBef>
                  <a:spcAft>
                    <a:spcPct val="0"/>
                  </a:spcAf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Razor Components</a:t>
                </a:r>
              </a:p>
              <a:p>
                <a:pPr algn="ctr" defTabSz="932449" fontAlgn="base">
                  <a:spcBef>
                    <a:spcPct val="0"/>
                  </a:spcBef>
                  <a:spcAft>
                    <a:spcPct val="0"/>
                  </a:spcAft>
                  <a:defRPr/>
                </a:pPr>
                <a:endPar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pic>
          <p:nvPicPr>
            <p:cNvPr id="13" name="Graphic 12" descr="Line Arrow: Clockwise curve">
              <a:extLst>
                <a:ext uri="{FF2B5EF4-FFF2-40B4-BE49-F238E27FC236}">
                  <a16:creationId xmlns:a16="http://schemas.microsoft.com/office/drawing/2014/main" id="{23D94C8D-9106-40FE-A9DF-6877C026B8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a:off x="5242889" y="5058423"/>
              <a:ext cx="676025" cy="1106311"/>
            </a:xfrm>
            <a:prstGeom prst="rect">
              <a:avLst/>
            </a:prstGeom>
            <a:effectLst/>
          </p:spPr>
        </p:pic>
        <p:pic>
          <p:nvPicPr>
            <p:cNvPr id="14" name="Graphic 13" descr="Line Arrow: Clockwise curve">
              <a:extLst>
                <a:ext uri="{FF2B5EF4-FFF2-40B4-BE49-F238E27FC236}">
                  <a16:creationId xmlns:a16="http://schemas.microsoft.com/office/drawing/2014/main" id="{58CE1220-6BEA-4A97-A4D4-37BC3FB3C9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7097434" flipH="1" flipV="1">
              <a:off x="5279114" y="4615169"/>
              <a:ext cx="676024" cy="1106311"/>
            </a:xfrm>
            <a:prstGeom prst="rect">
              <a:avLst/>
            </a:prstGeom>
            <a:effectLst/>
          </p:spPr>
        </p:pic>
      </p:grpSp>
      <p:grpSp>
        <p:nvGrpSpPr>
          <p:cNvPr id="18" name="Group 17">
            <a:extLst>
              <a:ext uri="{FF2B5EF4-FFF2-40B4-BE49-F238E27FC236}">
                <a16:creationId xmlns:a16="http://schemas.microsoft.com/office/drawing/2014/main" id="{D7BFFFC2-5361-4249-A2B5-ABB50C5E5BC2}"/>
              </a:ext>
            </a:extLst>
          </p:cNvPr>
          <p:cNvGrpSpPr/>
          <p:nvPr/>
        </p:nvGrpSpPr>
        <p:grpSpPr>
          <a:xfrm>
            <a:off x="203688" y="1994172"/>
            <a:ext cx="5547259" cy="2749133"/>
            <a:chOff x="203688" y="2272233"/>
            <a:chExt cx="5547258" cy="2749133"/>
          </a:xfrm>
        </p:grpSpPr>
        <p:grpSp>
          <p:nvGrpSpPr>
            <p:cNvPr id="19" name="Group 18">
              <a:extLst>
                <a:ext uri="{FF2B5EF4-FFF2-40B4-BE49-F238E27FC236}">
                  <a16:creationId xmlns:a16="http://schemas.microsoft.com/office/drawing/2014/main" id="{4ED67BAB-6C3F-4322-BD8C-40F95E1B0A26}"/>
                </a:ext>
              </a:extLst>
            </p:cNvPr>
            <p:cNvGrpSpPr/>
            <p:nvPr/>
          </p:nvGrpSpPr>
          <p:grpSpPr>
            <a:xfrm>
              <a:off x="203688" y="2272233"/>
              <a:ext cx="5547258" cy="2749133"/>
              <a:chOff x="4253056" y="1194912"/>
              <a:chExt cx="5547258" cy="2749133"/>
            </a:xfrm>
          </p:grpSpPr>
          <p:grpSp>
            <p:nvGrpSpPr>
              <p:cNvPr id="21" name="Group 20">
                <a:extLst>
                  <a:ext uri="{FF2B5EF4-FFF2-40B4-BE49-F238E27FC236}">
                    <a16:creationId xmlns:a16="http://schemas.microsoft.com/office/drawing/2014/main" id="{D368D1A5-01B8-45A6-BC12-92304F012CFF}"/>
                  </a:ext>
                </a:extLst>
              </p:cNvPr>
              <p:cNvGrpSpPr/>
              <p:nvPr/>
            </p:nvGrpSpPr>
            <p:grpSpPr>
              <a:xfrm>
                <a:off x="5164402" y="1194912"/>
                <a:ext cx="4635912" cy="2749133"/>
                <a:chOff x="3460008" y="3988546"/>
                <a:chExt cx="4635912" cy="2749133"/>
              </a:xfrm>
            </p:grpSpPr>
            <p:sp>
              <p:nvSpPr>
                <p:cNvPr id="27" name="Isosceles Triangle 26">
                  <a:extLst>
                    <a:ext uri="{FF2B5EF4-FFF2-40B4-BE49-F238E27FC236}">
                      <a16:creationId xmlns:a16="http://schemas.microsoft.com/office/drawing/2014/main" id="{A5A929D4-795B-4188-8D5F-1D70CFFF58A8}"/>
                    </a:ext>
                  </a:extLst>
                </p:cNvPr>
                <p:cNvSpPr/>
                <p:nvPr/>
              </p:nvSpPr>
              <p:spPr>
                <a:xfrm rot="16200000">
                  <a:off x="4403397" y="3045157"/>
                  <a:ext cx="2749133" cy="4635912"/>
                </a:xfrm>
                <a:prstGeom prst="triangle">
                  <a:avLst/>
                </a:prstGeom>
                <a:gradFill>
                  <a:gsLst>
                    <a:gs pos="0">
                      <a:schemeClr val="accent2">
                        <a:lumMod val="10000"/>
                      </a:schemeClr>
                    </a:gs>
                    <a:gs pos="0">
                      <a:schemeClr val="accent3">
                        <a:lumMod val="75000"/>
                      </a:schemeClr>
                    </a:gs>
                    <a:gs pos="100000">
                      <a:srgbClr val="100C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8" name="Rectangle 27">
                  <a:extLst>
                    <a:ext uri="{FF2B5EF4-FFF2-40B4-BE49-F238E27FC236}">
                      <a16:creationId xmlns:a16="http://schemas.microsoft.com/office/drawing/2014/main" id="{5A3FA799-5218-430B-B580-FEB2171DC313}"/>
                    </a:ext>
                  </a:extLst>
                </p:cNvPr>
                <p:cNvSpPr/>
                <p:nvPr/>
              </p:nvSpPr>
              <p:spPr>
                <a:xfrm>
                  <a:off x="3486025" y="4713387"/>
                  <a:ext cx="1621742" cy="13597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grpSp>
              <p:nvGrpSpPr>
                <p:cNvPr id="29" name="Group 28">
                  <a:extLst>
                    <a:ext uri="{FF2B5EF4-FFF2-40B4-BE49-F238E27FC236}">
                      <a16:creationId xmlns:a16="http://schemas.microsoft.com/office/drawing/2014/main" id="{0B1F2432-1893-4306-A631-AD5E42A60B05}"/>
                    </a:ext>
                  </a:extLst>
                </p:cNvPr>
                <p:cNvGrpSpPr/>
                <p:nvPr/>
              </p:nvGrpSpPr>
              <p:grpSpPr>
                <a:xfrm>
                  <a:off x="6015791" y="4646045"/>
                  <a:ext cx="1977417" cy="1424013"/>
                  <a:chOff x="9381957" y="2138947"/>
                  <a:chExt cx="2481179" cy="1973180"/>
                </a:xfrm>
              </p:grpSpPr>
              <p:sp>
                <p:nvSpPr>
                  <p:cNvPr id="30" name="Rectangle 29">
                    <a:extLst>
                      <a:ext uri="{FF2B5EF4-FFF2-40B4-BE49-F238E27FC236}">
                        <a16:creationId xmlns:a16="http://schemas.microsoft.com/office/drawing/2014/main" id="{940D8258-AF98-47AC-B833-E791E9111075}"/>
                      </a:ext>
                    </a:extLst>
                  </p:cNvPr>
                  <p:cNvSpPr/>
                  <p:nvPr/>
                </p:nvSpPr>
                <p:spPr bwMode="auto">
                  <a:xfrm>
                    <a:off x="9381957" y="2138947"/>
                    <a:ext cx="2481179" cy="19731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2000">
                        <a:solidFill>
                          <a:srgbClr val="FFFFFF"/>
                        </a:solidFill>
                        <a:latin typeface="Open Sans" panose="020B0606030504020204" pitchFamily="34" charset="0"/>
                        <a:ea typeface="Open Sans" panose="020B0606030504020204" pitchFamily="34" charset="0"/>
                        <a:cs typeface="Open Sans" panose="020B0606030504020204" pitchFamily="34" charset="0"/>
                      </a:rPr>
                      <a:t>Blazor</a:t>
                    </a:r>
                    <a:endParaRPr lang="en-US" sz="14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Rectangle 30">
                    <a:extLst>
                      <a:ext uri="{FF2B5EF4-FFF2-40B4-BE49-F238E27FC236}">
                        <a16:creationId xmlns:a16="http://schemas.microsoft.com/office/drawing/2014/main" id="{EDB471AA-2AA8-4245-94BE-10A3D25947A3}"/>
                      </a:ext>
                    </a:extLst>
                  </p:cNvPr>
                  <p:cNvSpPr/>
                  <p:nvPr/>
                </p:nvSpPr>
                <p:spPr bwMode="auto">
                  <a:xfrm>
                    <a:off x="9534359" y="2814392"/>
                    <a:ext cx="2176380" cy="847235"/>
                  </a:xfrm>
                  <a:prstGeom prst="rect">
                    <a:avLst/>
                  </a:prstGeom>
                  <a:solidFill>
                    <a:schemeClr val="accent3">
                      <a:lumMod val="75000"/>
                    </a:schemeClr>
                  </a:solid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.NET</a:t>
                    </a:r>
                  </a:p>
                  <a:p>
                    <a:pPr algn="ctr" defTabSz="932449" fontAlgn="base">
                      <a:spcBef>
                        <a:spcPct val="0"/>
                      </a:spcBef>
                      <a:spcAft>
                        <a:spcPct val="0"/>
                      </a:spcAft>
                      <a:defRPr/>
                    </a:pPr>
                    <a:r>
                      <a:rPr lang="en-US" sz="1200">
                        <a:solidFill>
                          <a:srgbClr val="FFFFFF"/>
                        </a:solidFill>
                        <a:latin typeface="Open Sans" panose="020B0606030504020204" pitchFamily="34" charset="0"/>
                        <a:ea typeface="Open Sans" panose="020B0606030504020204" pitchFamily="34" charset="0"/>
                        <a:cs typeface="Open Sans" panose="020B0606030504020204" pitchFamily="34" charset="0"/>
                      </a:rPr>
                      <a:t>Razor Components</a:t>
                    </a:r>
                  </a:p>
                </p:txBody>
              </p:sp>
            </p:grpSp>
          </p:grpSp>
          <p:pic>
            <p:nvPicPr>
              <p:cNvPr id="22" name="Graphic 21" descr="Browser window outline">
                <a:extLst>
                  <a:ext uri="{FF2B5EF4-FFF2-40B4-BE49-F238E27FC236}">
                    <a16:creationId xmlns:a16="http://schemas.microsoft.com/office/drawing/2014/main" id="{8C13D3A5-4EC4-4ABE-9370-34E660A8D2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3056" y="2056207"/>
                <a:ext cx="1021561" cy="1021561"/>
              </a:xfrm>
              <a:prstGeom prst="rect">
                <a:avLst/>
              </a:prstGeom>
            </p:spPr>
          </p:pic>
          <p:pic>
            <p:nvPicPr>
              <p:cNvPr id="23" name="Graphic 22" descr="Line Arrow: Clockwise curve">
                <a:extLst>
                  <a:ext uri="{FF2B5EF4-FFF2-40B4-BE49-F238E27FC236}">
                    <a16:creationId xmlns:a16="http://schemas.microsoft.com/office/drawing/2014/main" id="{4DEF4D52-70E6-4B84-A7A3-03890D051E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a:off x="5437836" y="2202628"/>
                <a:ext cx="676025" cy="1106311"/>
              </a:xfrm>
              <a:prstGeom prst="rect">
                <a:avLst/>
              </a:prstGeom>
              <a:effectLst/>
            </p:spPr>
          </p:pic>
          <p:pic>
            <p:nvPicPr>
              <p:cNvPr id="24" name="Graphic 23" descr="Line Arrow: Clockwise curve">
                <a:extLst>
                  <a:ext uri="{FF2B5EF4-FFF2-40B4-BE49-F238E27FC236}">
                    <a16:creationId xmlns:a16="http://schemas.microsoft.com/office/drawing/2014/main" id="{31DA13D7-20A2-41DF-B54F-5DD63EB0DD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097434" flipH="1" flipV="1">
                <a:off x="5474061" y="1759374"/>
                <a:ext cx="676024" cy="1106311"/>
              </a:xfrm>
              <a:prstGeom prst="rect">
                <a:avLst/>
              </a:prstGeom>
              <a:effectLst/>
            </p:spPr>
          </p:pic>
          <p:pic>
            <p:nvPicPr>
              <p:cNvPr id="25" name="Graphic 24" descr="Server">
                <a:extLst>
                  <a:ext uri="{FF2B5EF4-FFF2-40B4-BE49-F238E27FC236}">
                    <a16:creationId xmlns:a16="http://schemas.microsoft.com/office/drawing/2014/main" id="{B2EDFBC9-56A1-4D7D-92CA-C169F050AA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8030" y="2057444"/>
                <a:ext cx="1090030" cy="1021560"/>
              </a:xfrm>
              <a:prstGeom prst="rect">
                <a:avLst/>
              </a:prstGeom>
            </p:spPr>
          </p:pic>
          <p:sp>
            <p:nvSpPr>
              <p:cNvPr id="26" name="TextBox 25">
                <a:extLst>
                  <a:ext uri="{FF2B5EF4-FFF2-40B4-BE49-F238E27FC236}">
                    <a16:creationId xmlns:a16="http://schemas.microsoft.com/office/drawing/2014/main" id="{27752050-4AFE-42BA-BE08-13A516525083}"/>
                  </a:ext>
                </a:extLst>
              </p:cNvPr>
              <p:cNvSpPr txBox="1"/>
              <p:nvPr/>
            </p:nvSpPr>
            <p:spPr>
              <a:xfrm>
                <a:off x="4407808" y="2442179"/>
                <a:ext cx="731290" cy="400110"/>
              </a:xfrm>
              <a:prstGeom prst="rect">
                <a:avLst/>
              </a:prstGeom>
              <a:noFill/>
            </p:spPr>
            <p:txBody>
              <a:bodyPr wrap="none" rtlCol="0">
                <a:spAutoFit/>
              </a:bodyPr>
              <a:lstStyle/>
              <a:p>
                <a:pPr defTabSz="914377">
                  <a:defRPr/>
                </a:pPr>
                <a:r>
                  <a:rPr lang="en-US" sz="2000">
                    <a:solidFill>
                      <a:srgbClr val="FFFFFF"/>
                    </a:solidFill>
                    <a:latin typeface="Calibri" panose="020F0502020204030204"/>
                    <a:ea typeface="ＭＳ Ｐゴシック" pitchFamily="-72" charset="-128"/>
                  </a:rPr>
                  <a:t>DOM</a:t>
                </a:r>
              </a:p>
            </p:txBody>
          </p:sp>
        </p:grpSp>
        <p:sp>
          <p:nvSpPr>
            <p:cNvPr id="20" name="TextBox 19">
              <a:extLst>
                <a:ext uri="{FF2B5EF4-FFF2-40B4-BE49-F238E27FC236}">
                  <a16:creationId xmlns:a16="http://schemas.microsoft.com/office/drawing/2014/main" id="{0A5D0396-4881-433E-AB86-64BDCA0B5F15}"/>
                </a:ext>
              </a:extLst>
            </p:cNvPr>
            <p:cNvSpPr txBox="1"/>
            <p:nvPr/>
          </p:nvSpPr>
          <p:spPr>
            <a:xfrm>
              <a:off x="1321885" y="3405456"/>
              <a:ext cx="1468560" cy="369332"/>
            </a:xfrm>
            <a:prstGeom prst="rect">
              <a:avLst/>
            </a:prstGeom>
            <a:noFill/>
          </p:spPr>
          <p:txBody>
            <a:bodyPr wrap="square" rtlCol="0">
              <a:spAutoFit/>
            </a:bodyPr>
            <a:lstStyle/>
            <a:p>
              <a:pPr defTabSz="914377">
                <a:defRPr/>
              </a:pPr>
              <a:r>
                <a:rPr lang="en-US" err="1">
                  <a:solidFill>
                    <a:srgbClr val="FFFFFF"/>
                  </a:solidFill>
                  <a:latin typeface="Calibri" panose="020F0502020204030204"/>
                  <a:ea typeface="ＭＳ Ｐゴシック" pitchFamily="-72" charset="-128"/>
                </a:rPr>
                <a:t>SignalR</a:t>
              </a:r>
              <a:endParaRPr lang="en-US">
                <a:solidFill>
                  <a:srgbClr val="FFFFFF"/>
                </a:solidFill>
                <a:latin typeface="Calibri" panose="020F0502020204030204"/>
                <a:ea typeface="ＭＳ Ｐゴシック" pitchFamily="-72" charset="-128"/>
              </a:endParaRPr>
            </a:p>
          </p:txBody>
        </p:sp>
      </p:grpSp>
      <p:cxnSp>
        <p:nvCxnSpPr>
          <p:cNvPr id="34" name="Straight Connector 33">
            <a:extLst>
              <a:ext uri="{FF2B5EF4-FFF2-40B4-BE49-F238E27FC236}">
                <a16:creationId xmlns:a16="http://schemas.microsoft.com/office/drawing/2014/main" id="{6B115B46-A5C4-412D-BC37-529D51DD7889}"/>
              </a:ext>
            </a:extLst>
          </p:cNvPr>
          <p:cNvCxnSpPr>
            <a:cxnSpLocks/>
          </p:cNvCxnSpPr>
          <p:nvPr/>
        </p:nvCxnSpPr>
        <p:spPr>
          <a:xfrm>
            <a:off x="6323819" y="1815862"/>
            <a:ext cx="0" cy="292744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26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1000"/>
                                        <p:tgtEl>
                                          <p:spTgt spid="34"/>
                                        </p:tgtEl>
                                      </p:cBhvr>
                                    </p:animEffect>
                                  </p:childTnLst>
                                </p:cTn>
                              </p:par>
                              <p:par>
                                <p:cTn id="8" presetID="42"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anim calcmode="lin" valueType="num">
                                      <p:cBhvr>
                                        <p:cTn id="11" dur="1000" fill="hold"/>
                                        <p:tgtEl>
                                          <p:spTgt spid="18"/>
                                        </p:tgtEl>
                                        <p:attrNameLst>
                                          <p:attrName>ppt_x</p:attrName>
                                        </p:attrNameLst>
                                      </p:cBhvr>
                                      <p:tavLst>
                                        <p:tav tm="0">
                                          <p:val>
                                            <p:strVal val="#ppt_x"/>
                                          </p:val>
                                        </p:tav>
                                        <p:tav tm="100000">
                                          <p:val>
                                            <p:strVal val="#ppt_x"/>
                                          </p:val>
                                        </p:tav>
                                      </p:tavLst>
                                    </p:anim>
                                    <p:anim calcmode="lin" valueType="num">
                                      <p:cBhvr>
                                        <p:cTn id="12" dur="1000" fill="hold"/>
                                        <p:tgtEl>
                                          <p:spTgt spid="18"/>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DE65299-56EC-D91B-601F-DA8F4475C8FF}"/>
              </a:ext>
            </a:extLst>
          </p:cNvPr>
          <p:cNvGrpSpPr/>
          <p:nvPr/>
        </p:nvGrpSpPr>
        <p:grpSpPr>
          <a:xfrm>
            <a:off x="10720819" y="4933610"/>
            <a:ext cx="1540416" cy="1714239"/>
            <a:chOff x="8471129" y="661134"/>
            <a:chExt cx="1860195" cy="2070103"/>
          </a:xfrm>
        </p:grpSpPr>
        <p:pic>
          <p:nvPicPr>
            <p:cNvPr id="29" name="Picture 28">
              <a:extLst>
                <a:ext uri="{FF2B5EF4-FFF2-40B4-BE49-F238E27FC236}">
                  <a16:creationId xmlns:a16="http://schemas.microsoft.com/office/drawing/2014/main" id="{ECBBA70F-805C-4BF9-AECD-2A4BA0C674EC}"/>
                </a:ext>
              </a:extLst>
            </p:cNvPr>
            <p:cNvPicPr>
              <a:picLocks noChangeAspect="1"/>
            </p:cNvPicPr>
            <p:nvPr/>
          </p:nvPicPr>
          <p:blipFill>
            <a:blip r:embed="rId2">
              <a:duotone>
                <a:prstClr val="black"/>
                <a:srgbClr val="512BD4">
                  <a:tint val="45000"/>
                  <a:satMod val="400000"/>
                </a:srgbClr>
              </a:duotone>
            </a:blip>
            <a:stretch>
              <a:fillRect/>
            </a:stretch>
          </p:blipFill>
          <p:spPr>
            <a:xfrm>
              <a:off x="9140611" y="1317705"/>
              <a:ext cx="521230" cy="708087"/>
            </a:xfrm>
            <a:prstGeom prst="rect">
              <a:avLst/>
            </a:prstGeom>
          </p:spPr>
        </p:pic>
        <p:pic>
          <p:nvPicPr>
            <p:cNvPr id="30" name="Graphic 29" descr="Smart Phone outline">
              <a:extLst>
                <a:ext uri="{FF2B5EF4-FFF2-40B4-BE49-F238E27FC236}">
                  <a16:creationId xmlns:a16="http://schemas.microsoft.com/office/drawing/2014/main" id="{A9EBCC57-3615-4A5C-A4C9-0873156B6311}"/>
                </a:ext>
              </a:extLst>
            </p:cNvPr>
            <p:cNvPicPr>
              <a:picLocks noChangeAspect="1"/>
            </p:cNvPicPr>
            <p:nvPr/>
          </p:nvPicPr>
          <p:blipFill>
            <a:blip r:embed="rId3">
              <a:duotone>
                <a:prstClr val="black"/>
                <a:srgbClr val="512BD4">
                  <a:tint val="45000"/>
                  <a:satMod val="400000"/>
                </a:srgbClr>
              </a:duotone>
              <a:extLst>
                <a:ext uri="{96DAC541-7B7A-43D3-8B79-37D633B846F1}">
                  <asvg:svgBlip xmlns:asvg="http://schemas.microsoft.com/office/drawing/2016/SVG/main" r:embed="rId4"/>
                </a:ext>
              </a:extLst>
            </a:blip>
            <a:stretch>
              <a:fillRect/>
            </a:stretch>
          </p:blipFill>
          <p:spPr>
            <a:xfrm>
              <a:off x="8471129" y="661134"/>
              <a:ext cx="1860195" cy="2070103"/>
            </a:xfrm>
            <a:prstGeom prst="rect">
              <a:avLst/>
            </a:prstGeom>
          </p:spPr>
        </p:pic>
      </p:grpSp>
      <p:grpSp>
        <p:nvGrpSpPr>
          <p:cNvPr id="21" name="Group 42">
            <a:extLst>
              <a:ext uri="{FF2B5EF4-FFF2-40B4-BE49-F238E27FC236}">
                <a16:creationId xmlns:a16="http://schemas.microsoft.com/office/drawing/2014/main" id="{63064C47-4B62-4975-B6FC-DEB83EF39F0A}"/>
              </a:ext>
            </a:extLst>
          </p:cNvPr>
          <p:cNvGrpSpPr>
            <a:grpSpLocks noChangeAspect="1"/>
          </p:cNvGrpSpPr>
          <p:nvPr/>
        </p:nvGrpSpPr>
        <p:grpSpPr bwMode="auto">
          <a:xfrm>
            <a:off x="6887061" y="3337821"/>
            <a:ext cx="511097" cy="515247"/>
            <a:chOff x="3492" y="1769"/>
            <a:chExt cx="854" cy="864"/>
          </a:xfrm>
          <a:solidFill>
            <a:schemeClr val="accent2">
              <a:lumMod val="90000"/>
            </a:schemeClr>
          </a:solidFill>
        </p:grpSpPr>
        <p:sp>
          <p:nvSpPr>
            <p:cNvPr id="23" name="Freeform 43">
              <a:extLst>
                <a:ext uri="{FF2B5EF4-FFF2-40B4-BE49-F238E27FC236}">
                  <a16:creationId xmlns:a16="http://schemas.microsoft.com/office/drawing/2014/main" id="{876B7433-D092-4D4B-92B7-82A66F038141}"/>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44">
              <a:extLst>
                <a:ext uri="{FF2B5EF4-FFF2-40B4-BE49-F238E27FC236}">
                  <a16:creationId xmlns:a16="http://schemas.microsoft.com/office/drawing/2014/main" id="{AD1AB037-8C41-4D0E-BD34-30892B28732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45">
              <a:extLst>
                <a:ext uri="{FF2B5EF4-FFF2-40B4-BE49-F238E27FC236}">
                  <a16:creationId xmlns:a16="http://schemas.microsoft.com/office/drawing/2014/main" id="{844C8C1E-7909-4737-BCB8-4159CD6BC03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46">
              <a:extLst>
                <a:ext uri="{FF2B5EF4-FFF2-40B4-BE49-F238E27FC236}">
                  <a16:creationId xmlns:a16="http://schemas.microsoft.com/office/drawing/2014/main" id="{EFE8F829-5E24-4991-98A5-302E1A685C08}"/>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2" name="Graphic 21" descr="Laptop outline">
            <a:extLst>
              <a:ext uri="{FF2B5EF4-FFF2-40B4-BE49-F238E27FC236}">
                <a16:creationId xmlns:a16="http://schemas.microsoft.com/office/drawing/2014/main" id="{D65E9240-3C3C-483D-938C-9381E6C1B809}"/>
              </a:ext>
            </a:extLst>
          </p:cNvPr>
          <p:cNvPicPr>
            <a:picLocks noChangeAspect="1"/>
          </p:cNvPicPr>
          <p:nvPr/>
        </p:nvPicPr>
        <p:blipFill>
          <a:blip r:embed="rId5">
            <a:duotone>
              <a:prstClr val="black"/>
              <a:srgbClr val="512BD4">
                <a:tint val="45000"/>
                <a:satMod val="400000"/>
              </a:srgbClr>
            </a:duotone>
            <a:extLst>
              <a:ext uri="{96DAC541-7B7A-43D3-8B79-37D633B846F1}">
                <asvg:svgBlip xmlns:asvg="http://schemas.microsoft.com/office/drawing/2016/SVG/main" r:embed="rId6"/>
              </a:ext>
            </a:extLst>
          </a:blip>
          <a:stretch>
            <a:fillRect/>
          </a:stretch>
        </p:blipFill>
        <p:spPr>
          <a:xfrm>
            <a:off x="5845423" y="2438854"/>
            <a:ext cx="2601797" cy="2530191"/>
          </a:xfrm>
          <a:prstGeom prst="rect">
            <a:avLst/>
          </a:prstGeom>
        </p:spPr>
      </p:pic>
      <p:grpSp>
        <p:nvGrpSpPr>
          <p:cNvPr id="14" name="Group 13">
            <a:extLst>
              <a:ext uri="{FF2B5EF4-FFF2-40B4-BE49-F238E27FC236}">
                <a16:creationId xmlns:a16="http://schemas.microsoft.com/office/drawing/2014/main" id="{03BBC720-884F-4964-900D-F3EA4645472F}"/>
              </a:ext>
            </a:extLst>
          </p:cNvPr>
          <p:cNvGrpSpPr/>
          <p:nvPr/>
        </p:nvGrpSpPr>
        <p:grpSpPr>
          <a:xfrm>
            <a:off x="8465169" y="4611638"/>
            <a:ext cx="2215310" cy="2215310"/>
            <a:chOff x="8842183" y="2528327"/>
            <a:chExt cx="2594898" cy="2594898"/>
          </a:xfrm>
        </p:grpSpPr>
        <p:pic>
          <p:nvPicPr>
            <p:cNvPr id="36" name="Graphic 35" descr="Tablet with solid fill">
              <a:extLst>
                <a:ext uri="{FF2B5EF4-FFF2-40B4-BE49-F238E27FC236}">
                  <a16:creationId xmlns:a16="http://schemas.microsoft.com/office/drawing/2014/main" id="{F74FD181-8D64-46C5-B015-72680DE435D3}"/>
                </a:ext>
              </a:extLst>
            </p:cNvPr>
            <p:cNvPicPr>
              <a:picLocks noChangeAspect="1"/>
            </p:cNvPicPr>
            <p:nvPr/>
          </p:nvPicPr>
          <p:blipFill>
            <a:blip r:embed="rId7">
              <a:duotone>
                <a:prstClr val="black"/>
                <a:srgbClr val="512BD4">
                  <a:tint val="45000"/>
                  <a:satMod val="400000"/>
                </a:srgbClr>
              </a:duotone>
              <a:extLst>
                <a:ext uri="{96DAC541-7B7A-43D3-8B79-37D633B846F1}">
                  <asvg:svgBlip xmlns:asvg="http://schemas.microsoft.com/office/drawing/2016/SVG/main" r:embed="rId8"/>
                </a:ext>
              </a:extLst>
            </a:blip>
            <a:stretch>
              <a:fillRect/>
            </a:stretch>
          </p:blipFill>
          <p:spPr>
            <a:xfrm>
              <a:off x="8842183" y="2528327"/>
              <a:ext cx="2594898" cy="2594898"/>
            </a:xfrm>
            <a:prstGeom prst="rect">
              <a:avLst/>
            </a:prstGeom>
          </p:spPr>
        </p:pic>
        <p:pic>
          <p:nvPicPr>
            <p:cNvPr id="42" name="Picture 41">
              <a:extLst>
                <a:ext uri="{FF2B5EF4-FFF2-40B4-BE49-F238E27FC236}">
                  <a16:creationId xmlns:a16="http://schemas.microsoft.com/office/drawing/2014/main" id="{1803E5AD-0EE4-4402-A923-A0563533D2FB}"/>
                </a:ext>
              </a:extLst>
            </p:cNvPr>
            <p:cNvPicPr>
              <a:picLocks noChangeAspect="1"/>
            </p:cNvPicPr>
            <p:nvPr/>
          </p:nvPicPr>
          <p:blipFill>
            <a:blip r:embed="rId2">
              <a:duotone>
                <a:prstClr val="black"/>
                <a:srgbClr val="512BD4">
                  <a:tint val="45000"/>
                  <a:satMod val="400000"/>
                </a:srgbClr>
              </a:duotone>
            </a:blip>
            <a:stretch>
              <a:fillRect/>
            </a:stretch>
          </p:blipFill>
          <p:spPr>
            <a:xfrm>
              <a:off x="9781584" y="3339370"/>
              <a:ext cx="716096" cy="972811"/>
            </a:xfrm>
            <a:prstGeom prst="rect">
              <a:avLst/>
            </a:prstGeom>
          </p:spPr>
        </p:pic>
      </p:grpSp>
      <p:sp>
        <p:nvSpPr>
          <p:cNvPr id="33" name="Rectangle 32">
            <a:extLst>
              <a:ext uri="{FF2B5EF4-FFF2-40B4-BE49-F238E27FC236}">
                <a16:creationId xmlns:a16="http://schemas.microsoft.com/office/drawing/2014/main" id="{7630E5AF-6E2D-3F74-C13D-5BA3ED3DA164}"/>
              </a:ext>
            </a:extLst>
          </p:cNvPr>
          <p:cNvSpPr/>
          <p:nvPr/>
        </p:nvSpPr>
        <p:spPr>
          <a:xfrm>
            <a:off x="-952500" y="-1238250"/>
            <a:ext cx="6757583" cy="9944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7681C6B7-8C85-D8F4-AEA4-A056D3CDA0D9}"/>
              </a:ext>
            </a:extLst>
          </p:cNvPr>
          <p:cNvGrpSpPr/>
          <p:nvPr/>
        </p:nvGrpSpPr>
        <p:grpSpPr>
          <a:xfrm>
            <a:off x="8424894" y="2529881"/>
            <a:ext cx="2396763" cy="2439164"/>
            <a:chOff x="9098529" y="4317447"/>
            <a:chExt cx="2782696" cy="2782696"/>
          </a:xfrm>
        </p:grpSpPr>
        <p:pic>
          <p:nvPicPr>
            <p:cNvPr id="28" name="Graphic 27" descr="Laptop with solid fill">
              <a:extLst>
                <a:ext uri="{FF2B5EF4-FFF2-40B4-BE49-F238E27FC236}">
                  <a16:creationId xmlns:a16="http://schemas.microsoft.com/office/drawing/2014/main" id="{240183AA-7FF3-4715-A0AD-4F6E04F29C46}"/>
                </a:ext>
              </a:extLst>
            </p:cNvPr>
            <p:cNvPicPr>
              <a:picLocks noChangeAspect="1"/>
            </p:cNvPicPr>
            <p:nvPr/>
          </p:nvPicPr>
          <p:blipFill>
            <a:blip r:embed="rId9">
              <a:duotone>
                <a:prstClr val="black"/>
                <a:srgbClr val="512BD4">
                  <a:tint val="45000"/>
                  <a:satMod val="400000"/>
                </a:srgbClr>
              </a:duotone>
              <a:extLst>
                <a:ext uri="{96DAC541-7B7A-43D3-8B79-37D633B846F1}">
                  <asvg:svgBlip xmlns:asvg="http://schemas.microsoft.com/office/drawing/2016/SVG/main" r:embed="rId10"/>
                </a:ext>
              </a:extLst>
            </a:blip>
            <a:stretch>
              <a:fillRect/>
            </a:stretch>
          </p:blipFill>
          <p:spPr>
            <a:xfrm>
              <a:off x="9098529" y="4317447"/>
              <a:ext cx="2782696" cy="2782696"/>
            </a:xfrm>
            <a:prstGeom prst="rect">
              <a:avLst/>
            </a:prstGeom>
          </p:spPr>
        </p:pic>
        <p:pic>
          <p:nvPicPr>
            <p:cNvPr id="1026" name="Picture 2">
              <a:extLst>
                <a:ext uri="{FF2B5EF4-FFF2-40B4-BE49-F238E27FC236}">
                  <a16:creationId xmlns:a16="http://schemas.microsoft.com/office/drawing/2014/main" id="{5B7F69F7-9F05-4AC2-9558-B0D09EBC4B5A}"/>
                </a:ext>
              </a:extLst>
            </p:cNvPr>
            <p:cNvPicPr>
              <a:picLocks noChangeAspect="1" noChangeArrowheads="1"/>
            </p:cNvPicPr>
            <p:nvPr/>
          </p:nvPicPr>
          <p:blipFill>
            <a:blip r:embed="rId11">
              <a:duotone>
                <a:prstClr val="black"/>
                <a:srgbClr val="512BD4">
                  <a:tint val="45000"/>
                  <a:satMod val="400000"/>
                </a:srgbClr>
              </a:duotone>
              <a:extLst>
                <a:ext uri="{BEBA8EAE-BF5A-486C-A8C5-ECC9F3942E4B}">
                  <a14:imgProps xmlns:a14="http://schemas.microsoft.com/office/drawing/2010/main">
                    <a14:imgLayer r:embed="rId12">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093301" y="5173360"/>
              <a:ext cx="769909" cy="7699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0A377478-AE3D-B36D-02AA-71938E207B48}"/>
              </a:ext>
            </a:extLst>
          </p:cNvPr>
          <p:cNvGrpSpPr/>
          <p:nvPr/>
        </p:nvGrpSpPr>
        <p:grpSpPr>
          <a:xfrm>
            <a:off x="10556672" y="2860794"/>
            <a:ext cx="1784639" cy="1714239"/>
            <a:chOff x="6914544" y="747989"/>
            <a:chExt cx="2064696" cy="1983248"/>
          </a:xfrm>
        </p:grpSpPr>
        <p:pic>
          <p:nvPicPr>
            <p:cNvPr id="32" name="Graphic 31" descr="Smart Phone with solid fill">
              <a:extLst>
                <a:ext uri="{FF2B5EF4-FFF2-40B4-BE49-F238E27FC236}">
                  <a16:creationId xmlns:a16="http://schemas.microsoft.com/office/drawing/2014/main" id="{1334854A-F2ED-47A0-BF6F-8B3F698D9C4A}"/>
                </a:ext>
              </a:extLst>
            </p:cNvPr>
            <p:cNvPicPr>
              <a:picLocks noChangeAspect="1"/>
            </p:cNvPicPr>
            <p:nvPr/>
          </p:nvPicPr>
          <p:blipFill>
            <a:blip r:embed="rId13">
              <a:duotone>
                <a:prstClr val="black"/>
                <a:srgbClr val="512BD4">
                  <a:tint val="45000"/>
                  <a:satMod val="400000"/>
                </a:srgbClr>
              </a:duotone>
              <a:extLst>
                <a:ext uri="{96DAC541-7B7A-43D3-8B79-37D633B846F1}">
                  <asvg:svgBlip xmlns:asvg="http://schemas.microsoft.com/office/drawing/2016/SVG/main" r:embed="rId14"/>
                </a:ext>
              </a:extLst>
            </a:blip>
            <a:stretch>
              <a:fillRect/>
            </a:stretch>
          </p:blipFill>
          <p:spPr>
            <a:xfrm>
              <a:off x="6914544" y="747989"/>
              <a:ext cx="2064696" cy="1983248"/>
            </a:xfrm>
            <a:prstGeom prst="rect">
              <a:avLst/>
            </a:prstGeom>
          </p:spPr>
        </p:pic>
        <p:pic>
          <p:nvPicPr>
            <p:cNvPr id="1030" name="Picture 6" descr="Apple iOS Logo PNG Transparent &amp; SVG Vector - Freebie Supply">
              <a:extLst>
                <a:ext uri="{FF2B5EF4-FFF2-40B4-BE49-F238E27FC236}">
                  <a16:creationId xmlns:a16="http://schemas.microsoft.com/office/drawing/2014/main" id="{D29D08D7-41EC-4E3F-8C3F-01F0911A41BF}"/>
                </a:ext>
              </a:extLst>
            </p:cNvPr>
            <p:cNvPicPr>
              <a:picLocks noChangeAspect="1" noChangeArrowheads="1"/>
            </p:cNvPicPr>
            <p:nvPr/>
          </p:nvPicPr>
          <p:blipFill>
            <a:blip r:embed="rId15">
              <a:duotone>
                <a:prstClr val="black"/>
                <a:srgbClr val="512BD4">
                  <a:tint val="45000"/>
                  <a:satMod val="400000"/>
                </a:srgbClr>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563764" y="1411844"/>
              <a:ext cx="745994" cy="5594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78AA5761-12B1-2F55-D4FF-58B527460A5F}"/>
              </a:ext>
            </a:extLst>
          </p:cNvPr>
          <p:cNvGrpSpPr/>
          <p:nvPr/>
        </p:nvGrpSpPr>
        <p:grpSpPr>
          <a:xfrm>
            <a:off x="5955269" y="4543668"/>
            <a:ext cx="2351250" cy="2351250"/>
            <a:chOff x="6256389" y="2528327"/>
            <a:chExt cx="2594898" cy="2594898"/>
          </a:xfrm>
        </p:grpSpPr>
        <p:pic>
          <p:nvPicPr>
            <p:cNvPr id="34" name="Graphic 33" descr="Tablet outline">
              <a:extLst>
                <a:ext uri="{FF2B5EF4-FFF2-40B4-BE49-F238E27FC236}">
                  <a16:creationId xmlns:a16="http://schemas.microsoft.com/office/drawing/2014/main" id="{407348AE-2EC6-416F-A212-6226BE959DC0}"/>
                </a:ext>
              </a:extLst>
            </p:cNvPr>
            <p:cNvPicPr>
              <a:picLocks noChangeAspect="1"/>
            </p:cNvPicPr>
            <p:nvPr/>
          </p:nvPicPr>
          <p:blipFill>
            <a:blip r:embed="rId17">
              <a:duotone>
                <a:prstClr val="black"/>
                <a:srgbClr val="512BD4">
                  <a:tint val="45000"/>
                  <a:satMod val="400000"/>
                </a:srgbClr>
              </a:duotone>
              <a:extLst>
                <a:ext uri="{96DAC541-7B7A-43D3-8B79-37D633B846F1}">
                  <asvg:svgBlip xmlns:asvg="http://schemas.microsoft.com/office/drawing/2016/SVG/main" r:embed="rId18"/>
                </a:ext>
              </a:extLst>
            </a:blip>
            <a:stretch>
              <a:fillRect/>
            </a:stretch>
          </p:blipFill>
          <p:spPr>
            <a:xfrm>
              <a:off x="6256389" y="2528327"/>
              <a:ext cx="2594898" cy="2594898"/>
            </a:xfrm>
            <a:prstGeom prst="rect">
              <a:avLst/>
            </a:prstGeom>
          </p:spPr>
        </p:pic>
        <p:pic>
          <p:nvPicPr>
            <p:cNvPr id="1032" name="Picture 8">
              <a:extLst>
                <a:ext uri="{FF2B5EF4-FFF2-40B4-BE49-F238E27FC236}">
                  <a16:creationId xmlns:a16="http://schemas.microsoft.com/office/drawing/2014/main" id="{FB6AC03C-9234-4DF2-BB56-2B1EBB7C1C9B}"/>
                </a:ext>
              </a:extLst>
            </p:cNvPr>
            <p:cNvPicPr>
              <a:picLocks noChangeAspect="1" noChangeArrowheads="1"/>
            </p:cNvPicPr>
            <p:nvPr/>
          </p:nvPicPr>
          <p:blipFill>
            <a:blip r:embed="rId19">
              <a:duotone>
                <a:prstClr val="black"/>
                <a:schemeClr val="bg1">
                  <a:lumMod val="20000"/>
                  <a:lumOff val="80000"/>
                  <a:tint val="45000"/>
                  <a:satMod val="400000"/>
                </a:schemeClr>
              </a:duotone>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6844160" y="3595900"/>
              <a:ext cx="1401149" cy="459752"/>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Graphic 2" descr="Browser window outline">
            <a:extLst>
              <a:ext uri="{FF2B5EF4-FFF2-40B4-BE49-F238E27FC236}">
                <a16:creationId xmlns:a16="http://schemas.microsoft.com/office/drawing/2014/main" id="{F29F6F0D-A3E4-4A18-C404-AE21AA885E1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88631" y="2316760"/>
            <a:ext cx="2122621" cy="2122621"/>
          </a:xfrm>
          <a:prstGeom prst="rect">
            <a:avLst/>
          </a:prstGeom>
        </p:spPr>
      </p:pic>
      <p:pic>
        <p:nvPicPr>
          <p:cNvPr id="5" name="Graphic 4" descr="Internet outline">
            <a:extLst>
              <a:ext uri="{FF2B5EF4-FFF2-40B4-BE49-F238E27FC236}">
                <a16:creationId xmlns:a16="http://schemas.microsoft.com/office/drawing/2014/main" id="{E82E92E6-D793-D19F-30DE-EF7AD028223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896146" y="2580927"/>
            <a:ext cx="2388118" cy="2388118"/>
          </a:xfrm>
          <a:prstGeom prst="rect">
            <a:avLst/>
          </a:prstGeom>
        </p:spPr>
      </p:pic>
      <p:pic>
        <p:nvPicPr>
          <p:cNvPr id="7" name="Graphic 6" descr="Ethernet outline">
            <a:extLst>
              <a:ext uri="{FF2B5EF4-FFF2-40B4-BE49-F238E27FC236}">
                <a16:creationId xmlns:a16="http://schemas.microsoft.com/office/drawing/2014/main" id="{DFD1417C-414F-7673-EDEA-F94B5903963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50520" y="4259731"/>
            <a:ext cx="2388118" cy="2388118"/>
          </a:xfrm>
          <a:prstGeom prst="rect">
            <a:avLst/>
          </a:prstGeom>
        </p:spPr>
      </p:pic>
      <p:sp>
        <p:nvSpPr>
          <p:cNvPr id="8" name="TextBox 7">
            <a:extLst>
              <a:ext uri="{FF2B5EF4-FFF2-40B4-BE49-F238E27FC236}">
                <a16:creationId xmlns:a16="http://schemas.microsoft.com/office/drawing/2014/main" id="{8D5D0C59-5178-1997-8714-3627FBB1C467}"/>
              </a:ext>
            </a:extLst>
          </p:cNvPr>
          <p:cNvSpPr txBox="1"/>
          <p:nvPr/>
        </p:nvSpPr>
        <p:spPr>
          <a:xfrm>
            <a:off x="2896146" y="991332"/>
            <a:ext cx="209897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pic>
        <p:nvPicPr>
          <p:cNvPr id="9" name="Graphic 8">
            <a:extLst>
              <a:ext uri="{FF2B5EF4-FFF2-40B4-BE49-F238E27FC236}">
                <a16:creationId xmlns:a16="http://schemas.microsoft.com/office/drawing/2014/main" id="{D6627769-B4D5-136B-63A6-63FFA559E09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476533" y="635468"/>
            <a:ext cx="1419613" cy="1419613"/>
          </a:xfrm>
          <a:prstGeom prst="rect">
            <a:avLst/>
          </a:prstGeom>
        </p:spPr>
      </p:pic>
      <p:grpSp>
        <p:nvGrpSpPr>
          <p:cNvPr id="20" name="Group 19">
            <a:extLst>
              <a:ext uri="{FF2B5EF4-FFF2-40B4-BE49-F238E27FC236}">
                <a16:creationId xmlns:a16="http://schemas.microsoft.com/office/drawing/2014/main" id="{34FD4EAB-8DD2-C053-1293-A7F4ECF1E158}"/>
              </a:ext>
            </a:extLst>
          </p:cNvPr>
          <p:cNvGrpSpPr/>
          <p:nvPr/>
        </p:nvGrpSpPr>
        <p:grpSpPr>
          <a:xfrm>
            <a:off x="8016621" y="316233"/>
            <a:ext cx="2501062" cy="2122621"/>
            <a:chOff x="3054730" y="381381"/>
            <a:chExt cx="8921764" cy="7571791"/>
          </a:xfrm>
        </p:grpSpPr>
        <p:pic>
          <p:nvPicPr>
            <p:cNvPr id="17" name="Picture 16" descr="Icon&#10;&#10;Description automatically generated">
              <a:extLst>
                <a:ext uri="{FF2B5EF4-FFF2-40B4-BE49-F238E27FC236}">
                  <a16:creationId xmlns:a16="http://schemas.microsoft.com/office/drawing/2014/main" id="{10ADFB55-125B-D59D-3120-D1CFE61E4307}"/>
                </a:ext>
              </a:extLst>
            </p:cNvPr>
            <p:cNvPicPr>
              <a:picLocks noChangeAspect="1"/>
            </p:cNvPicPr>
            <p:nvPr/>
          </p:nvPicPr>
          <p:blipFill>
            <a:blip r:embed="rId29"/>
            <a:stretch>
              <a:fillRect/>
            </a:stretch>
          </p:blipFill>
          <p:spPr>
            <a:xfrm>
              <a:off x="3054730" y="381381"/>
              <a:ext cx="6082539" cy="6095238"/>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6A6BCFEF-B546-5E9F-593B-9D9A0923284D}"/>
                </a:ext>
              </a:extLst>
            </p:cNvPr>
            <p:cNvPicPr>
              <a:picLocks noChangeAspect="1"/>
            </p:cNvPicPr>
            <p:nvPr/>
          </p:nvPicPr>
          <p:blipFill>
            <a:blip r:embed="rId30"/>
            <a:stretch>
              <a:fillRect/>
            </a:stretch>
          </p:blipFill>
          <p:spPr>
            <a:xfrm>
              <a:off x="5830462" y="4969045"/>
              <a:ext cx="6146032" cy="2984127"/>
            </a:xfrm>
            <a:prstGeom prst="rect">
              <a:avLst/>
            </a:prstGeom>
          </p:spPr>
        </p:pic>
      </p:grpSp>
    </p:spTree>
    <p:extLst>
      <p:ext uri="{BB962C8B-B14F-4D97-AF65-F5344CB8AC3E}">
        <p14:creationId xmlns:p14="http://schemas.microsoft.com/office/powerpoint/2010/main" val="363453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DE65299-56EC-D91B-601F-DA8F4475C8FF}"/>
              </a:ext>
            </a:extLst>
          </p:cNvPr>
          <p:cNvGrpSpPr/>
          <p:nvPr/>
        </p:nvGrpSpPr>
        <p:grpSpPr>
          <a:xfrm>
            <a:off x="9016256" y="4678760"/>
            <a:ext cx="1540416" cy="1714239"/>
            <a:chOff x="8471129" y="661134"/>
            <a:chExt cx="1860195" cy="2070103"/>
          </a:xfrm>
        </p:grpSpPr>
        <p:pic>
          <p:nvPicPr>
            <p:cNvPr id="29" name="Picture 28">
              <a:extLst>
                <a:ext uri="{FF2B5EF4-FFF2-40B4-BE49-F238E27FC236}">
                  <a16:creationId xmlns:a16="http://schemas.microsoft.com/office/drawing/2014/main" id="{ECBBA70F-805C-4BF9-AECD-2A4BA0C674EC}"/>
                </a:ext>
              </a:extLst>
            </p:cNvPr>
            <p:cNvPicPr>
              <a:picLocks noChangeAspect="1"/>
            </p:cNvPicPr>
            <p:nvPr/>
          </p:nvPicPr>
          <p:blipFill>
            <a:blip r:embed="rId2">
              <a:duotone>
                <a:prstClr val="black"/>
                <a:srgbClr val="512BD4">
                  <a:tint val="45000"/>
                  <a:satMod val="400000"/>
                </a:srgbClr>
              </a:duotone>
            </a:blip>
            <a:stretch>
              <a:fillRect/>
            </a:stretch>
          </p:blipFill>
          <p:spPr>
            <a:xfrm>
              <a:off x="9140611" y="1317705"/>
              <a:ext cx="521230" cy="708087"/>
            </a:xfrm>
            <a:prstGeom prst="rect">
              <a:avLst/>
            </a:prstGeom>
          </p:spPr>
        </p:pic>
        <p:pic>
          <p:nvPicPr>
            <p:cNvPr id="30" name="Graphic 29" descr="Smart Phone outline">
              <a:extLst>
                <a:ext uri="{FF2B5EF4-FFF2-40B4-BE49-F238E27FC236}">
                  <a16:creationId xmlns:a16="http://schemas.microsoft.com/office/drawing/2014/main" id="{A9EBCC57-3615-4A5C-A4C9-0873156B6311}"/>
                </a:ext>
              </a:extLst>
            </p:cNvPr>
            <p:cNvPicPr>
              <a:picLocks noChangeAspect="1"/>
            </p:cNvPicPr>
            <p:nvPr/>
          </p:nvPicPr>
          <p:blipFill>
            <a:blip r:embed="rId3">
              <a:duotone>
                <a:prstClr val="black"/>
                <a:srgbClr val="512BD4">
                  <a:tint val="45000"/>
                  <a:satMod val="400000"/>
                </a:srgbClr>
              </a:duotone>
              <a:extLst>
                <a:ext uri="{96DAC541-7B7A-43D3-8B79-37D633B846F1}">
                  <asvg:svgBlip xmlns:asvg="http://schemas.microsoft.com/office/drawing/2016/SVG/main" r:embed="rId4"/>
                </a:ext>
              </a:extLst>
            </a:blip>
            <a:stretch>
              <a:fillRect/>
            </a:stretch>
          </p:blipFill>
          <p:spPr>
            <a:xfrm>
              <a:off x="8471129" y="661134"/>
              <a:ext cx="1860195" cy="2070103"/>
            </a:xfrm>
            <a:prstGeom prst="rect">
              <a:avLst/>
            </a:prstGeom>
          </p:spPr>
        </p:pic>
      </p:grpSp>
      <p:grpSp>
        <p:nvGrpSpPr>
          <p:cNvPr id="21" name="Group 42">
            <a:extLst>
              <a:ext uri="{FF2B5EF4-FFF2-40B4-BE49-F238E27FC236}">
                <a16:creationId xmlns:a16="http://schemas.microsoft.com/office/drawing/2014/main" id="{63064C47-4B62-4975-B6FC-DEB83EF39F0A}"/>
              </a:ext>
            </a:extLst>
          </p:cNvPr>
          <p:cNvGrpSpPr>
            <a:grpSpLocks noChangeAspect="1"/>
          </p:cNvGrpSpPr>
          <p:nvPr/>
        </p:nvGrpSpPr>
        <p:grpSpPr bwMode="auto">
          <a:xfrm>
            <a:off x="6448551" y="3310276"/>
            <a:ext cx="511097" cy="515247"/>
            <a:chOff x="3492" y="1769"/>
            <a:chExt cx="854" cy="864"/>
          </a:xfrm>
          <a:solidFill>
            <a:schemeClr val="accent2">
              <a:lumMod val="90000"/>
            </a:schemeClr>
          </a:solidFill>
        </p:grpSpPr>
        <p:sp>
          <p:nvSpPr>
            <p:cNvPr id="23" name="Freeform 43">
              <a:extLst>
                <a:ext uri="{FF2B5EF4-FFF2-40B4-BE49-F238E27FC236}">
                  <a16:creationId xmlns:a16="http://schemas.microsoft.com/office/drawing/2014/main" id="{876B7433-D092-4D4B-92B7-82A66F038141}"/>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44">
              <a:extLst>
                <a:ext uri="{FF2B5EF4-FFF2-40B4-BE49-F238E27FC236}">
                  <a16:creationId xmlns:a16="http://schemas.microsoft.com/office/drawing/2014/main" id="{AD1AB037-8C41-4D0E-BD34-30892B28732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45">
              <a:extLst>
                <a:ext uri="{FF2B5EF4-FFF2-40B4-BE49-F238E27FC236}">
                  <a16:creationId xmlns:a16="http://schemas.microsoft.com/office/drawing/2014/main" id="{844C8C1E-7909-4737-BCB8-4159CD6BC03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46">
              <a:extLst>
                <a:ext uri="{FF2B5EF4-FFF2-40B4-BE49-F238E27FC236}">
                  <a16:creationId xmlns:a16="http://schemas.microsoft.com/office/drawing/2014/main" id="{EFE8F829-5E24-4991-98A5-302E1A685C08}"/>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2" name="Graphic 21" descr="Laptop outline">
            <a:extLst>
              <a:ext uri="{FF2B5EF4-FFF2-40B4-BE49-F238E27FC236}">
                <a16:creationId xmlns:a16="http://schemas.microsoft.com/office/drawing/2014/main" id="{D65E9240-3C3C-483D-938C-9381E6C1B809}"/>
              </a:ext>
            </a:extLst>
          </p:cNvPr>
          <p:cNvPicPr>
            <a:picLocks noChangeAspect="1"/>
          </p:cNvPicPr>
          <p:nvPr/>
        </p:nvPicPr>
        <p:blipFill>
          <a:blip r:embed="rId5">
            <a:duotone>
              <a:prstClr val="black"/>
              <a:srgbClr val="512BD4">
                <a:tint val="45000"/>
                <a:satMod val="400000"/>
              </a:srgbClr>
            </a:duotone>
            <a:extLst>
              <a:ext uri="{96DAC541-7B7A-43D3-8B79-37D633B846F1}">
                <asvg:svgBlip xmlns:asvg="http://schemas.microsoft.com/office/drawing/2016/SVG/main" r:embed="rId6"/>
              </a:ext>
            </a:extLst>
          </a:blip>
          <a:stretch>
            <a:fillRect/>
          </a:stretch>
        </p:blipFill>
        <p:spPr>
          <a:xfrm>
            <a:off x="5406913" y="2411309"/>
            <a:ext cx="2601797" cy="2530191"/>
          </a:xfrm>
          <a:prstGeom prst="rect">
            <a:avLst/>
          </a:prstGeom>
        </p:spPr>
      </p:pic>
      <p:grpSp>
        <p:nvGrpSpPr>
          <p:cNvPr id="14" name="Group 13">
            <a:extLst>
              <a:ext uri="{FF2B5EF4-FFF2-40B4-BE49-F238E27FC236}">
                <a16:creationId xmlns:a16="http://schemas.microsoft.com/office/drawing/2014/main" id="{03BBC720-884F-4964-900D-F3EA4645472F}"/>
              </a:ext>
            </a:extLst>
          </p:cNvPr>
          <p:cNvGrpSpPr/>
          <p:nvPr/>
        </p:nvGrpSpPr>
        <p:grpSpPr>
          <a:xfrm>
            <a:off x="6813765" y="4428225"/>
            <a:ext cx="2215310" cy="2215310"/>
            <a:chOff x="8842183" y="2528327"/>
            <a:chExt cx="2594898" cy="2594898"/>
          </a:xfrm>
        </p:grpSpPr>
        <p:pic>
          <p:nvPicPr>
            <p:cNvPr id="36" name="Graphic 35" descr="Tablet with solid fill">
              <a:extLst>
                <a:ext uri="{FF2B5EF4-FFF2-40B4-BE49-F238E27FC236}">
                  <a16:creationId xmlns:a16="http://schemas.microsoft.com/office/drawing/2014/main" id="{F74FD181-8D64-46C5-B015-72680DE435D3}"/>
                </a:ext>
              </a:extLst>
            </p:cNvPr>
            <p:cNvPicPr>
              <a:picLocks noChangeAspect="1"/>
            </p:cNvPicPr>
            <p:nvPr/>
          </p:nvPicPr>
          <p:blipFill>
            <a:blip r:embed="rId7">
              <a:duotone>
                <a:prstClr val="black"/>
                <a:srgbClr val="512BD4">
                  <a:tint val="45000"/>
                  <a:satMod val="400000"/>
                </a:srgbClr>
              </a:duotone>
              <a:extLst>
                <a:ext uri="{96DAC541-7B7A-43D3-8B79-37D633B846F1}">
                  <asvg:svgBlip xmlns:asvg="http://schemas.microsoft.com/office/drawing/2016/SVG/main" r:embed="rId8"/>
                </a:ext>
              </a:extLst>
            </a:blip>
            <a:stretch>
              <a:fillRect/>
            </a:stretch>
          </p:blipFill>
          <p:spPr>
            <a:xfrm>
              <a:off x="8842183" y="2528327"/>
              <a:ext cx="2594898" cy="2594898"/>
            </a:xfrm>
            <a:prstGeom prst="rect">
              <a:avLst/>
            </a:prstGeom>
          </p:spPr>
        </p:pic>
        <p:pic>
          <p:nvPicPr>
            <p:cNvPr id="42" name="Picture 41">
              <a:extLst>
                <a:ext uri="{FF2B5EF4-FFF2-40B4-BE49-F238E27FC236}">
                  <a16:creationId xmlns:a16="http://schemas.microsoft.com/office/drawing/2014/main" id="{1803E5AD-0EE4-4402-A923-A0563533D2FB}"/>
                </a:ext>
              </a:extLst>
            </p:cNvPr>
            <p:cNvPicPr>
              <a:picLocks noChangeAspect="1"/>
            </p:cNvPicPr>
            <p:nvPr/>
          </p:nvPicPr>
          <p:blipFill>
            <a:blip r:embed="rId2">
              <a:duotone>
                <a:prstClr val="black"/>
                <a:srgbClr val="512BD4">
                  <a:tint val="45000"/>
                  <a:satMod val="400000"/>
                </a:srgbClr>
              </a:duotone>
            </a:blip>
            <a:stretch>
              <a:fillRect/>
            </a:stretch>
          </p:blipFill>
          <p:spPr>
            <a:xfrm>
              <a:off x="9781584" y="3339370"/>
              <a:ext cx="716096" cy="972811"/>
            </a:xfrm>
            <a:prstGeom prst="rect">
              <a:avLst/>
            </a:prstGeom>
          </p:spPr>
        </p:pic>
      </p:grpSp>
      <p:sp>
        <p:nvSpPr>
          <p:cNvPr id="33" name="Rectangle 32">
            <a:extLst>
              <a:ext uri="{FF2B5EF4-FFF2-40B4-BE49-F238E27FC236}">
                <a16:creationId xmlns:a16="http://schemas.microsoft.com/office/drawing/2014/main" id="{7630E5AF-6E2D-3F74-C13D-5BA3ED3DA164}"/>
              </a:ext>
            </a:extLst>
          </p:cNvPr>
          <p:cNvSpPr/>
          <p:nvPr/>
        </p:nvSpPr>
        <p:spPr>
          <a:xfrm>
            <a:off x="-952500" y="-1163112"/>
            <a:ext cx="706650" cy="9944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7681C6B7-8C85-D8F4-AEA4-A056D3CDA0D9}"/>
              </a:ext>
            </a:extLst>
          </p:cNvPr>
          <p:cNvGrpSpPr/>
          <p:nvPr/>
        </p:nvGrpSpPr>
        <p:grpSpPr>
          <a:xfrm>
            <a:off x="8136029" y="2412212"/>
            <a:ext cx="2396763" cy="2439164"/>
            <a:chOff x="9098529" y="4317447"/>
            <a:chExt cx="2782696" cy="2782696"/>
          </a:xfrm>
        </p:grpSpPr>
        <p:pic>
          <p:nvPicPr>
            <p:cNvPr id="28" name="Graphic 27" descr="Laptop with solid fill">
              <a:extLst>
                <a:ext uri="{FF2B5EF4-FFF2-40B4-BE49-F238E27FC236}">
                  <a16:creationId xmlns:a16="http://schemas.microsoft.com/office/drawing/2014/main" id="{240183AA-7FF3-4715-A0AD-4F6E04F29C46}"/>
                </a:ext>
              </a:extLst>
            </p:cNvPr>
            <p:cNvPicPr>
              <a:picLocks noChangeAspect="1"/>
            </p:cNvPicPr>
            <p:nvPr/>
          </p:nvPicPr>
          <p:blipFill>
            <a:blip r:embed="rId9">
              <a:duotone>
                <a:prstClr val="black"/>
                <a:srgbClr val="512BD4">
                  <a:tint val="45000"/>
                  <a:satMod val="400000"/>
                </a:srgbClr>
              </a:duotone>
              <a:extLst>
                <a:ext uri="{96DAC541-7B7A-43D3-8B79-37D633B846F1}">
                  <asvg:svgBlip xmlns:asvg="http://schemas.microsoft.com/office/drawing/2016/SVG/main" r:embed="rId10"/>
                </a:ext>
              </a:extLst>
            </a:blip>
            <a:stretch>
              <a:fillRect/>
            </a:stretch>
          </p:blipFill>
          <p:spPr>
            <a:xfrm>
              <a:off x="9098529" y="4317447"/>
              <a:ext cx="2782696" cy="2782696"/>
            </a:xfrm>
            <a:prstGeom prst="rect">
              <a:avLst/>
            </a:prstGeom>
          </p:spPr>
        </p:pic>
        <p:pic>
          <p:nvPicPr>
            <p:cNvPr id="1026" name="Picture 2">
              <a:extLst>
                <a:ext uri="{FF2B5EF4-FFF2-40B4-BE49-F238E27FC236}">
                  <a16:creationId xmlns:a16="http://schemas.microsoft.com/office/drawing/2014/main" id="{5B7F69F7-9F05-4AC2-9558-B0D09EBC4B5A}"/>
                </a:ext>
              </a:extLst>
            </p:cNvPr>
            <p:cNvPicPr>
              <a:picLocks noChangeAspect="1" noChangeArrowheads="1"/>
            </p:cNvPicPr>
            <p:nvPr/>
          </p:nvPicPr>
          <p:blipFill>
            <a:blip r:embed="rId11">
              <a:duotone>
                <a:prstClr val="black"/>
                <a:srgbClr val="512BD4">
                  <a:tint val="45000"/>
                  <a:satMod val="400000"/>
                </a:srgbClr>
              </a:duotone>
              <a:extLst>
                <a:ext uri="{BEBA8EAE-BF5A-486C-A8C5-ECC9F3942E4B}">
                  <a14:imgProps xmlns:a14="http://schemas.microsoft.com/office/drawing/2010/main">
                    <a14:imgLayer r:embed="rId12">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093301" y="5173360"/>
              <a:ext cx="769909" cy="7699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0A377478-AE3D-B36D-02AA-71938E207B48}"/>
              </a:ext>
            </a:extLst>
          </p:cNvPr>
          <p:cNvGrpSpPr/>
          <p:nvPr/>
        </p:nvGrpSpPr>
        <p:grpSpPr>
          <a:xfrm>
            <a:off x="10407361" y="2819284"/>
            <a:ext cx="1784639" cy="1714239"/>
            <a:chOff x="6914544" y="747989"/>
            <a:chExt cx="2064696" cy="1983248"/>
          </a:xfrm>
        </p:grpSpPr>
        <p:pic>
          <p:nvPicPr>
            <p:cNvPr id="32" name="Graphic 31" descr="Smart Phone with solid fill">
              <a:extLst>
                <a:ext uri="{FF2B5EF4-FFF2-40B4-BE49-F238E27FC236}">
                  <a16:creationId xmlns:a16="http://schemas.microsoft.com/office/drawing/2014/main" id="{1334854A-F2ED-47A0-BF6F-8B3F698D9C4A}"/>
                </a:ext>
              </a:extLst>
            </p:cNvPr>
            <p:cNvPicPr>
              <a:picLocks noChangeAspect="1"/>
            </p:cNvPicPr>
            <p:nvPr/>
          </p:nvPicPr>
          <p:blipFill>
            <a:blip r:embed="rId13">
              <a:duotone>
                <a:prstClr val="black"/>
                <a:srgbClr val="512BD4">
                  <a:tint val="45000"/>
                  <a:satMod val="400000"/>
                </a:srgbClr>
              </a:duotone>
              <a:extLst>
                <a:ext uri="{96DAC541-7B7A-43D3-8B79-37D633B846F1}">
                  <asvg:svgBlip xmlns:asvg="http://schemas.microsoft.com/office/drawing/2016/SVG/main" r:embed="rId14"/>
                </a:ext>
              </a:extLst>
            </a:blip>
            <a:stretch>
              <a:fillRect/>
            </a:stretch>
          </p:blipFill>
          <p:spPr>
            <a:xfrm>
              <a:off x="6914544" y="747989"/>
              <a:ext cx="2064696" cy="1983248"/>
            </a:xfrm>
            <a:prstGeom prst="rect">
              <a:avLst/>
            </a:prstGeom>
          </p:spPr>
        </p:pic>
        <p:pic>
          <p:nvPicPr>
            <p:cNvPr id="1030" name="Picture 6" descr="Apple iOS Logo PNG Transparent &amp; SVG Vector - Freebie Supply">
              <a:extLst>
                <a:ext uri="{FF2B5EF4-FFF2-40B4-BE49-F238E27FC236}">
                  <a16:creationId xmlns:a16="http://schemas.microsoft.com/office/drawing/2014/main" id="{D29D08D7-41EC-4E3F-8C3F-01F0911A41BF}"/>
                </a:ext>
              </a:extLst>
            </p:cNvPr>
            <p:cNvPicPr>
              <a:picLocks noChangeAspect="1" noChangeArrowheads="1"/>
            </p:cNvPicPr>
            <p:nvPr/>
          </p:nvPicPr>
          <p:blipFill>
            <a:blip r:embed="rId15">
              <a:duotone>
                <a:prstClr val="black"/>
                <a:srgbClr val="512BD4">
                  <a:tint val="45000"/>
                  <a:satMod val="400000"/>
                </a:srgbClr>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563764" y="1411844"/>
              <a:ext cx="745994" cy="5594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78AA5761-12B1-2F55-D4FF-58B527460A5F}"/>
              </a:ext>
            </a:extLst>
          </p:cNvPr>
          <p:cNvGrpSpPr/>
          <p:nvPr/>
        </p:nvGrpSpPr>
        <p:grpSpPr>
          <a:xfrm>
            <a:off x="4231288" y="4360255"/>
            <a:ext cx="2351250" cy="2351250"/>
            <a:chOff x="6256389" y="2528327"/>
            <a:chExt cx="2594898" cy="2594898"/>
          </a:xfrm>
        </p:grpSpPr>
        <p:pic>
          <p:nvPicPr>
            <p:cNvPr id="34" name="Graphic 33" descr="Tablet outline">
              <a:extLst>
                <a:ext uri="{FF2B5EF4-FFF2-40B4-BE49-F238E27FC236}">
                  <a16:creationId xmlns:a16="http://schemas.microsoft.com/office/drawing/2014/main" id="{407348AE-2EC6-416F-A212-6226BE959DC0}"/>
                </a:ext>
              </a:extLst>
            </p:cNvPr>
            <p:cNvPicPr>
              <a:picLocks noChangeAspect="1"/>
            </p:cNvPicPr>
            <p:nvPr/>
          </p:nvPicPr>
          <p:blipFill>
            <a:blip r:embed="rId17">
              <a:duotone>
                <a:prstClr val="black"/>
                <a:srgbClr val="512BD4">
                  <a:tint val="45000"/>
                  <a:satMod val="400000"/>
                </a:srgbClr>
              </a:duotone>
              <a:extLst>
                <a:ext uri="{96DAC541-7B7A-43D3-8B79-37D633B846F1}">
                  <asvg:svgBlip xmlns:asvg="http://schemas.microsoft.com/office/drawing/2016/SVG/main" r:embed="rId18"/>
                </a:ext>
              </a:extLst>
            </a:blip>
            <a:stretch>
              <a:fillRect/>
            </a:stretch>
          </p:blipFill>
          <p:spPr>
            <a:xfrm>
              <a:off x="6256389" y="2528327"/>
              <a:ext cx="2594898" cy="2594898"/>
            </a:xfrm>
            <a:prstGeom prst="rect">
              <a:avLst/>
            </a:prstGeom>
          </p:spPr>
        </p:pic>
        <p:pic>
          <p:nvPicPr>
            <p:cNvPr id="1032" name="Picture 8">
              <a:extLst>
                <a:ext uri="{FF2B5EF4-FFF2-40B4-BE49-F238E27FC236}">
                  <a16:creationId xmlns:a16="http://schemas.microsoft.com/office/drawing/2014/main" id="{FB6AC03C-9234-4DF2-BB56-2B1EBB7C1C9B}"/>
                </a:ext>
              </a:extLst>
            </p:cNvPr>
            <p:cNvPicPr>
              <a:picLocks noChangeAspect="1" noChangeArrowheads="1"/>
            </p:cNvPicPr>
            <p:nvPr/>
          </p:nvPicPr>
          <p:blipFill>
            <a:blip r:embed="rId19">
              <a:duotone>
                <a:prstClr val="black"/>
                <a:schemeClr val="bg1">
                  <a:lumMod val="20000"/>
                  <a:lumOff val="80000"/>
                  <a:tint val="45000"/>
                  <a:satMod val="400000"/>
                </a:schemeClr>
              </a:duotone>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6844160" y="3595900"/>
              <a:ext cx="1401149" cy="459752"/>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Graphic 2" descr="Browser window outline">
            <a:extLst>
              <a:ext uri="{FF2B5EF4-FFF2-40B4-BE49-F238E27FC236}">
                <a16:creationId xmlns:a16="http://schemas.microsoft.com/office/drawing/2014/main" id="{F29F6F0D-A3E4-4A18-C404-AE21AA885E1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21709" y="2702063"/>
            <a:ext cx="2122621" cy="2122621"/>
          </a:xfrm>
          <a:prstGeom prst="rect">
            <a:avLst/>
          </a:prstGeom>
        </p:spPr>
      </p:pic>
      <p:pic>
        <p:nvPicPr>
          <p:cNvPr id="5" name="Graphic 4" descr="Internet outline">
            <a:extLst>
              <a:ext uri="{FF2B5EF4-FFF2-40B4-BE49-F238E27FC236}">
                <a16:creationId xmlns:a16="http://schemas.microsoft.com/office/drawing/2014/main" id="{E82E92E6-D793-D19F-30DE-EF7AD028223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803162" y="2497745"/>
            <a:ext cx="2388118" cy="2388118"/>
          </a:xfrm>
          <a:prstGeom prst="rect">
            <a:avLst/>
          </a:prstGeom>
        </p:spPr>
      </p:pic>
      <p:pic>
        <p:nvPicPr>
          <p:cNvPr id="7" name="Graphic 6" descr="Ethernet outline">
            <a:extLst>
              <a:ext uri="{FF2B5EF4-FFF2-40B4-BE49-F238E27FC236}">
                <a16:creationId xmlns:a16="http://schemas.microsoft.com/office/drawing/2014/main" id="{DFD1417C-414F-7673-EDEA-F94B5903963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604549" y="4323387"/>
            <a:ext cx="2388118" cy="2388118"/>
          </a:xfrm>
          <a:prstGeom prst="rect">
            <a:avLst/>
          </a:prstGeom>
        </p:spPr>
      </p:pic>
      <p:sp>
        <p:nvSpPr>
          <p:cNvPr id="8" name="TextBox 7">
            <a:extLst>
              <a:ext uri="{FF2B5EF4-FFF2-40B4-BE49-F238E27FC236}">
                <a16:creationId xmlns:a16="http://schemas.microsoft.com/office/drawing/2014/main" id="{8D5D0C59-5178-1997-8714-3627FBB1C467}"/>
              </a:ext>
            </a:extLst>
          </p:cNvPr>
          <p:cNvSpPr txBox="1"/>
          <p:nvPr/>
        </p:nvSpPr>
        <p:spPr>
          <a:xfrm>
            <a:off x="469603" y="855189"/>
            <a:ext cx="466711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512BD4"/>
                </a:solidFill>
                <a:effectLst/>
                <a:uLnTx/>
                <a:uFillTx/>
                <a:latin typeface="Open Sans" panose="020B0606030504020204" pitchFamily="34" charset="0"/>
                <a:ea typeface="Open Sans" panose="020B0606030504020204" pitchFamily="34" charset="0"/>
                <a:cs typeface="Open Sans" panose="020B0606030504020204" pitchFamily="34" charset="0"/>
              </a:rPr>
              <a:t>Blazor Hybrid:</a:t>
            </a:r>
          </a:p>
        </p:txBody>
      </p:sp>
      <p:pic>
        <p:nvPicPr>
          <p:cNvPr id="9" name="Graphic 8">
            <a:extLst>
              <a:ext uri="{FF2B5EF4-FFF2-40B4-BE49-F238E27FC236}">
                <a16:creationId xmlns:a16="http://schemas.microsoft.com/office/drawing/2014/main" id="{D6627769-B4D5-136B-63A6-63FFA559E09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851609" y="476388"/>
            <a:ext cx="1419613" cy="1419613"/>
          </a:xfrm>
          <a:prstGeom prst="rect">
            <a:avLst/>
          </a:prstGeom>
        </p:spPr>
      </p:pic>
      <p:grpSp>
        <p:nvGrpSpPr>
          <p:cNvPr id="20" name="Group 19">
            <a:extLst>
              <a:ext uri="{FF2B5EF4-FFF2-40B4-BE49-F238E27FC236}">
                <a16:creationId xmlns:a16="http://schemas.microsoft.com/office/drawing/2014/main" id="{34FD4EAB-8DD2-C053-1293-A7F4ECF1E158}"/>
              </a:ext>
            </a:extLst>
          </p:cNvPr>
          <p:cNvGrpSpPr/>
          <p:nvPr/>
        </p:nvGrpSpPr>
        <p:grpSpPr>
          <a:xfrm>
            <a:off x="7203014" y="297033"/>
            <a:ext cx="2501062" cy="2122621"/>
            <a:chOff x="3054730" y="381381"/>
            <a:chExt cx="8921764" cy="7571791"/>
          </a:xfrm>
        </p:grpSpPr>
        <p:pic>
          <p:nvPicPr>
            <p:cNvPr id="17" name="Picture 16" descr="Icon&#10;&#10;Description automatically generated">
              <a:extLst>
                <a:ext uri="{FF2B5EF4-FFF2-40B4-BE49-F238E27FC236}">
                  <a16:creationId xmlns:a16="http://schemas.microsoft.com/office/drawing/2014/main" id="{10ADFB55-125B-D59D-3120-D1CFE61E4307}"/>
                </a:ext>
              </a:extLst>
            </p:cNvPr>
            <p:cNvPicPr>
              <a:picLocks noChangeAspect="1"/>
            </p:cNvPicPr>
            <p:nvPr/>
          </p:nvPicPr>
          <p:blipFill>
            <a:blip r:embed="rId29"/>
            <a:stretch>
              <a:fillRect/>
            </a:stretch>
          </p:blipFill>
          <p:spPr>
            <a:xfrm>
              <a:off x="3054730" y="381381"/>
              <a:ext cx="6082539" cy="6095238"/>
            </a:xfrm>
            <a:prstGeom prst="rect">
              <a:avLst/>
            </a:prstGeom>
          </p:spPr>
        </p:pic>
        <p:pic>
          <p:nvPicPr>
            <p:cNvPr id="19" name="Picture 18" descr="A picture containing text, clipart, vector graphics&#10;&#10;Description automatically generated">
              <a:extLst>
                <a:ext uri="{FF2B5EF4-FFF2-40B4-BE49-F238E27FC236}">
                  <a16:creationId xmlns:a16="http://schemas.microsoft.com/office/drawing/2014/main" id="{6A6BCFEF-B546-5E9F-593B-9D9A0923284D}"/>
                </a:ext>
              </a:extLst>
            </p:cNvPr>
            <p:cNvPicPr>
              <a:picLocks noChangeAspect="1"/>
            </p:cNvPicPr>
            <p:nvPr/>
          </p:nvPicPr>
          <p:blipFill>
            <a:blip r:embed="rId30"/>
            <a:stretch>
              <a:fillRect/>
            </a:stretch>
          </p:blipFill>
          <p:spPr>
            <a:xfrm>
              <a:off x="5830462" y="4969045"/>
              <a:ext cx="6146032" cy="2984127"/>
            </a:xfrm>
            <a:prstGeom prst="rect">
              <a:avLst/>
            </a:prstGeom>
          </p:spPr>
        </p:pic>
      </p:grpSp>
      <p:sp>
        <p:nvSpPr>
          <p:cNvPr id="2" name="TextBox 1">
            <a:extLst>
              <a:ext uri="{FF2B5EF4-FFF2-40B4-BE49-F238E27FC236}">
                <a16:creationId xmlns:a16="http://schemas.microsoft.com/office/drawing/2014/main" id="{8BB8531F-65BF-86B0-2090-65BEE904D7AA}"/>
              </a:ext>
            </a:extLst>
          </p:cNvPr>
          <p:cNvSpPr txBox="1"/>
          <p:nvPr/>
        </p:nvSpPr>
        <p:spPr>
          <a:xfrm>
            <a:off x="6369617" y="722083"/>
            <a:ext cx="187326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512BD4"/>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228337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2E4D31C-848C-90F8-6231-96DC65B88B0E}"/>
              </a:ext>
            </a:extLst>
          </p:cNvPr>
          <p:cNvSpPr txBox="1"/>
          <p:nvPr/>
        </p:nvSpPr>
        <p:spPr>
          <a:xfrm>
            <a:off x="10281843" y="2091542"/>
            <a:ext cx="787267" cy="787267"/>
          </a:xfrm>
          <a:prstGeom prst="ellipse">
            <a:avLst/>
          </a:prstGeom>
          <a:solidFill>
            <a:srgbClr val="512BD4"/>
          </a:solidFill>
          <a:ln>
            <a:noFill/>
          </a:ln>
        </p:spPr>
        <p:txBody>
          <a:bodyPr wrap="square" lIns="0" tIns="0" rIns="0" bIns="0" rtlCol="0" anchor="ctr" anchorCtr="0">
            <a:noAutofit/>
          </a:bodyPr>
          <a:lstStyle/>
          <a:p>
            <a:pPr marL="0" marR="0" lvl="0" indent="0" algn="ctr" defTabSz="914358"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9" name="Title 8"/>
          <p:cNvSpPr>
            <a:spLocks noGrp="1"/>
          </p:cNvSpPr>
          <p:nvPr>
            <p:ph type="title"/>
          </p:nvPr>
        </p:nvSpPr>
        <p:spPr/>
        <p:txBody>
          <a:bodyPr/>
          <a:lstStyle/>
          <a:p>
            <a:r>
              <a:rPr lang="en-US" dirty="0"/>
              <a:t>Hybrid Architecture - .NET MAUI &amp; Blazor</a:t>
            </a:r>
          </a:p>
        </p:txBody>
      </p:sp>
      <p:grpSp>
        <p:nvGrpSpPr>
          <p:cNvPr id="2" name="Group 1">
            <a:extLst>
              <a:ext uri="{FF2B5EF4-FFF2-40B4-BE49-F238E27FC236}">
                <a16:creationId xmlns:a16="http://schemas.microsoft.com/office/drawing/2014/main" id="{73E31D55-B02D-451E-A2CB-2888FFE99254}"/>
              </a:ext>
            </a:extLst>
          </p:cNvPr>
          <p:cNvGrpSpPr/>
          <p:nvPr/>
        </p:nvGrpSpPr>
        <p:grpSpPr>
          <a:xfrm>
            <a:off x="806578" y="2067998"/>
            <a:ext cx="10875862" cy="3965032"/>
            <a:chOff x="2120082" y="1858210"/>
            <a:chExt cx="10875862" cy="3965032"/>
          </a:xfrm>
        </p:grpSpPr>
        <p:sp>
          <p:nvSpPr>
            <p:cNvPr id="21" name="Rectangle 20">
              <a:extLst>
                <a:ext uri="{FF2B5EF4-FFF2-40B4-BE49-F238E27FC236}">
                  <a16:creationId xmlns:a16="http://schemas.microsoft.com/office/drawing/2014/main" id="{9BC8B635-FB17-44A6-97FC-FD89E8381341}"/>
                </a:ext>
              </a:extLst>
            </p:cNvPr>
            <p:cNvSpPr/>
            <p:nvPr/>
          </p:nvSpPr>
          <p:spPr bwMode="auto">
            <a:xfrm>
              <a:off x="2131786" y="2767534"/>
              <a:ext cx="2112951" cy="5913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6521106" y="2781634"/>
              <a:ext cx="2117505" cy="591366"/>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4328680" y="2777480"/>
              <a:ext cx="2108483" cy="591366"/>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008214" y="1858210"/>
              <a:ext cx="787267" cy="787267"/>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2810579" y="1869798"/>
              <a:ext cx="787267" cy="787267"/>
              <a:chOff x="3567813" y="1467990"/>
              <a:chExt cx="787322" cy="787322"/>
            </a:xfrm>
            <a:solidFill>
              <a:schemeClr val="accent3"/>
            </a:solidFill>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33" name="TextBox 32">
              <a:extLst>
                <a:ext uri="{FF2B5EF4-FFF2-40B4-BE49-F238E27FC236}">
                  <a16:creationId xmlns:a16="http://schemas.microsoft.com/office/drawing/2014/main" id="{5BB468BE-4289-4A82-955D-25E99D23D543}"/>
                </a:ext>
              </a:extLst>
            </p:cNvPr>
            <p:cNvSpPr txBox="1"/>
            <p:nvPr/>
          </p:nvSpPr>
          <p:spPr>
            <a:xfrm>
              <a:off x="7186225" y="1873961"/>
              <a:ext cx="787267" cy="787267"/>
            </a:xfrm>
            <a:prstGeom prst="ellipse">
              <a:avLst/>
            </a:prstGeom>
            <a:solidFill>
              <a:schemeClr val="accent5">
                <a:lumMod val="60000"/>
                <a:lumOff val="40000"/>
              </a:schemeClr>
            </a:solidFill>
          </p:spPr>
          <p:txBody>
            <a:bodyPr wrap="square" lIns="0" tIns="0" rIns="0" bIns="0" rtlCol="0" anchor="ctr" anchorCtr="0">
              <a:noAutofit/>
            </a:bodyPr>
            <a:lstStyle/>
            <a:p>
              <a:pPr marL="0" marR="0" lvl="0" indent="0" algn="ctr" defTabSz="914358"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34" name="TextBox 33">
              <a:extLst>
                <a:ext uri="{FF2B5EF4-FFF2-40B4-BE49-F238E27FC236}">
                  <a16:creationId xmlns:a16="http://schemas.microsoft.com/office/drawing/2014/main" id="{E3B55163-39CF-4A63-9AAA-4FD1F8046E70}"/>
                </a:ext>
              </a:extLst>
            </p:cNvPr>
            <p:cNvSpPr txBox="1"/>
            <p:nvPr/>
          </p:nvSpPr>
          <p:spPr>
            <a:xfrm>
              <a:off x="2833612" y="2797088"/>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054305" y="2780929"/>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120082" y="4124070"/>
              <a:ext cx="10875862" cy="1699172"/>
              <a:chOff x="2885616" y="3787651"/>
              <a:chExt cx="8067931" cy="134084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85616" y="3787651"/>
                <a:ext cx="8067931" cy="134084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3784954" y="4074719"/>
                <a:ext cx="6448375" cy="714298"/>
              </a:xfrm>
              <a:prstGeom prst="rect">
                <a:avLst/>
              </a:prstGeom>
              <a:noFill/>
            </p:spPr>
            <p:txBody>
              <a:bodyPr wrap="square" lIns="179273" tIns="143418" rIns="179273" bIns="143418" rtlCol="0">
                <a:spAutoFit/>
              </a:bodyPr>
              <a:lstStyle/>
              <a:p>
                <a:pPr marL="0" marR="0" lvl="0" indent="0" algn="ctr" defTabSz="914072"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Business Logic</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251940" y="2797088"/>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pic>
          <p:nvPicPr>
            <p:cNvPr id="40" name="Picture 2">
              <a:extLst>
                <a:ext uri="{FF2B5EF4-FFF2-40B4-BE49-F238E27FC236}">
                  <a16:creationId xmlns:a16="http://schemas.microsoft.com/office/drawing/2014/main" id="{2E855E86-D387-46B6-9604-50CAD8DFBB87}"/>
                </a:ext>
              </a:extLst>
            </p:cNvPr>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E03CBFD0-3BDA-41F7-82F5-3A5E5AAAFE90}"/>
                </a:ext>
              </a:extLst>
            </p:cNvPr>
            <p:cNvSpPr/>
            <p:nvPr/>
          </p:nvSpPr>
          <p:spPr bwMode="auto">
            <a:xfrm>
              <a:off x="8704326" y="2781274"/>
              <a:ext cx="2117505" cy="591366"/>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42" name="TextBox 41">
              <a:extLst>
                <a:ext uri="{FF2B5EF4-FFF2-40B4-BE49-F238E27FC236}">
                  <a16:creationId xmlns:a16="http://schemas.microsoft.com/office/drawing/2014/main" id="{5F12D706-D138-4EDC-BCD4-1AB939FBFC56}"/>
                </a:ext>
              </a:extLst>
            </p:cNvPr>
            <p:cNvSpPr txBox="1"/>
            <p:nvPr/>
          </p:nvSpPr>
          <p:spPr>
            <a:xfrm>
              <a:off x="9369445" y="1885966"/>
              <a:ext cx="787267" cy="787267"/>
            </a:xfrm>
            <a:prstGeom prst="ellipse">
              <a:avLst/>
            </a:prstGeom>
            <a:solidFill>
              <a:schemeClr val="tx2">
                <a:lumMod val="60000"/>
                <a:lumOff val="40000"/>
              </a:schemeClr>
            </a:solidFill>
          </p:spPr>
          <p:txBody>
            <a:bodyPr wrap="square" lIns="0" tIns="0" rIns="0" bIns="0" rtlCol="0" anchor="ctr" anchorCtr="0">
              <a:noAutofit/>
            </a:bodyPr>
            <a:lstStyle/>
            <a:p>
              <a:pPr marL="0" marR="0" lvl="0" indent="0" algn="ctr" defTabSz="914358"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43" name="TextBox 42">
              <a:extLst>
                <a:ext uri="{FF2B5EF4-FFF2-40B4-BE49-F238E27FC236}">
                  <a16:creationId xmlns:a16="http://schemas.microsoft.com/office/drawing/2014/main" id="{4AE9BE6E-7A62-495E-B131-CAB0F7617432}"/>
                </a:ext>
              </a:extLst>
            </p:cNvPr>
            <p:cNvSpPr txBox="1"/>
            <p:nvPr/>
          </p:nvSpPr>
          <p:spPr>
            <a:xfrm>
              <a:off x="9435160" y="2809093"/>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grpSp>
          <p:nvGrpSpPr>
            <p:cNvPr id="19" name="Group 42">
              <a:extLst>
                <a:ext uri="{FF2B5EF4-FFF2-40B4-BE49-F238E27FC236}">
                  <a16:creationId xmlns:a16="http://schemas.microsoft.com/office/drawing/2014/main" id="{45B677FD-2BE2-4EB0-8E1D-400AB383AE42}"/>
                </a:ext>
              </a:extLst>
            </p:cNvPr>
            <p:cNvGrpSpPr>
              <a:grpSpLocks noChangeAspect="1"/>
            </p:cNvGrpSpPr>
            <p:nvPr/>
          </p:nvGrpSpPr>
          <p:grpSpPr bwMode="auto">
            <a:xfrm>
              <a:off x="9561020" y="2083028"/>
              <a:ext cx="389868" cy="404156"/>
              <a:chOff x="3492" y="1769"/>
              <a:chExt cx="854" cy="864"/>
            </a:xfrm>
            <a:solidFill>
              <a:srgbClr val="FFFFFF"/>
            </a:solidFill>
          </p:grpSpPr>
          <p:sp>
            <p:nvSpPr>
              <p:cNvPr id="20" name="Freeform 43">
                <a:extLst>
                  <a:ext uri="{FF2B5EF4-FFF2-40B4-BE49-F238E27FC236}">
                    <a16:creationId xmlns:a16="http://schemas.microsoft.com/office/drawing/2014/main" id="{B710F16F-5FFA-4DB4-9CE2-9E33C07355A0}"/>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44">
                <a:extLst>
                  <a:ext uri="{FF2B5EF4-FFF2-40B4-BE49-F238E27FC236}">
                    <a16:creationId xmlns:a16="http://schemas.microsoft.com/office/drawing/2014/main" id="{35DE86C6-10F1-42E2-9525-1644E5F4F8F1}"/>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45">
                <a:extLst>
                  <a:ext uri="{FF2B5EF4-FFF2-40B4-BE49-F238E27FC236}">
                    <a16:creationId xmlns:a16="http://schemas.microsoft.com/office/drawing/2014/main" id="{2F66ED26-AD30-4FD6-9EB1-8052DAC1AEF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46">
                <a:extLst>
                  <a:ext uri="{FF2B5EF4-FFF2-40B4-BE49-F238E27FC236}">
                    <a16:creationId xmlns:a16="http://schemas.microsoft.com/office/drawing/2014/main" id="{4F48703C-218D-4BAB-9537-C7783013B20C}"/>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3" name="Graphic 2">
            <a:extLst>
              <a:ext uri="{FF2B5EF4-FFF2-40B4-BE49-F238E27FC236}">
                <a16:creationId xmlns:a16="http://schemas.microsoft.com/office/drawing/2014/main" id="{3FF34F49-5529-038F-4074-8A2DA9F882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13132" y="2228019"/>
            <a:ext cx="537461" cy="537461"/>
          </a:xfrm>
          <a:prstGeom prst="rect">
            <a:avLst/>
          </a:prstGeom>
        </p:spPr>
      </p:pic>
      <p:sp>
        <p:nvSpPr>
          <p:cNvPr id="5" name="Rectangle 4">
            <a:extLst>
              <a:ext uri="{FF2B5EF4-FFF2-40B4-BE49-F238E27FC236}">
                <a16:creationId xmlns:a16="http://schemas.microsoft.com/office/drawing/2014/main" id="{507B6877-7CCC-8C23-C01D-5FF89C8BC373}"/>
              </a:ext>
            </a:extLst>
          </p:cNvPr>
          <p:cNvSpPr/>
          <p:nvPr/>
        </p:nvSpPr>
        <p:spPr bwMode="auto">
          <a:xfrm>
            <a:off x="9574042" y="2987268"/>
            <a:ext cx="2117505" cy="591366"/>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6" name="TextBox 5">
            <a:extLst>
              <a:ext uri="{FF2B5EF4-FFF2-40B4-BE49-F238E27FC236}">
                <a16:creationId xmlns:a16="http://schemas.microsoft.com/office/drawing/2014/main" id="{A795F6BE-13B6-1A59-C745-2D37CF565CDB}"/>
              </a:ext>
            </a:extLst>
          </p:cNvPr>
          <p:cNvSpPr txBox="1"/>
          <p:nvPr/>
        </p:nvSpPr>
        <p:spPr>
          <a:xfrm>
            <a:off x="10304876" y="3018881"/>
            <a:ext cx="741202" cy="627844"/>
          </a:xfrm>
          <a:prstGeom prst="rect">
            <a:avLst/>
          </a:prstGeom>
          <a:noFill/>
        </p:spPr>
        <p:txBody>
          <a:bodyPr wrap="none" lIns="182867" tIns="146294" rIns="182867" bIns="146294" rtlCol="0">
            <a:spAutoFit/>
          </a:bodyPr>
          <a:lstStyle/>
          <a:p>
            <a:pPr marL="0" marR="0" lvl="0" indent="0" algn="l" defTabSz="91435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a:t>
            </a:r>
          </a:p>
        </p:txBody>
      </p:sp>
      <p:sp>
        <p:nvSpPr>
          <p:cNvPr id="8" name="Rectangle 7">
            <a:extLst>
              <a:ext uri="{FF2B5EF4-FFF2-40B4-BE49-F238E27FC236}">
                <a16:creationId xmlns:a16="http://schemas.microsoft.com/office/drawing/2014/main" id="{898E9A5C-4908-8B85-6F8D-83014EE058EC}"/>
              </a:ext>
            </a:extLst>
          </p:cNvPr>
          <p:cNvSpPr/>
          <p:nvPr/>
        </p:nvSpPr>
        <p:spPr bwMode="auto">
          <a:xfrm>
            <a:off x="806578" y="3667587"/>
            <a:ext cx="10880415" cy="591366"/>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marL="0" marR="0" lvl="0" indent="0" algn="ctr" defTabSz="914007"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10" name="TextBox 9">
            <a:extLst>
              <a:ext uri="{FF2B5EF4-FFF2-40B4-BE49-F238E27FC236}">
                <a16:creationId xmlns:a16="http://schemas.microsoft.com/office/drawing/2014/main" id="{C0E3B23A-2E60-B6F9-9E23-096B5FCDBD6B}"/>
              </a:ext>
            </a:extLst>
          </p:cNvPr>
          <p:cNvSpPr txBox="1"/>
          <p:nvPr/>
        </p:nvSpPr>
        <p:spPr>
          <a:xfrm>
            <a:off x="1920033" y="3646725"/>
            <a:ext cx="8692642" cy="658969"/>
          </a:xfrm>
          <a:prstGeom prst="rect">
            <a:avLst/>
          </a:prstGeom>
          <a:noFill/>
        </p:spPr>
        <p:txBody>
          <a:bodyPr wrap="square" lIns="179273" tIns="143418" rIns="179273" bIns="143418" rtlCol="0">
            <a:spAutoFit/>
          </a:bodyPr>
          <a:lstStyle/>
          <a:p>
            <a:pPr marL="0" marR="0" lvl="0" indent="0" algn="ctr" defTabSz="914072"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Blazor Components</a:t>
            </a:r>
          </a:p>
        </p:txBody>
      </p:sp>
    </p:spTree>
    <p:extLst>
      <p:ext uri="{BB962C8B-B14F-4D97-AF65-F5344CB8AC3E}">
        <p14:creationId xmlns:p14="http://schemas.microsoft.com/office/powerpoint/2010/main" val="118348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a:t>Code &amp; Walkthrough</a:t>
            </a:r>
            <a:br>
              <a:rPr lang="en-US" sz="6600" dirty="0"/>
            </a:br>
            <a:br>
              <a:rPr lang="en-US" sz="6600" dirty="0"/>
            </a:br>
            <a:r>
              <a:rPr lang="en-US" sz="4000" dirty="0"/>
              <a:t>aka.ms/</a:t>
            </a:r>
            <a:r>
              <a:rPr lang="en-US" sz="4000" dirty="0" err="1"/>
              <a:t>maui</a:t>
            </a:r>
            <a:r>
              <a:rPr lang="en-US" sz="4000" dirty="0"/>
              <a:t>-workshop</a:t>
            </a:r>
            <a:br>
              <a:rPr lang="en-US" sz="4000" dirty="0"/>
            </a:br>
            <a:r>
              <a:rPr lang="en-US" sz="4000" dirty="0" err="1"/>
              <a:t>github.com</a:t>
            </a:r>
            <a:r>
              <a:rPr lang="en-US" sz="4000" dirty="0"/>
              <a:t>/</a:t>
            </a:r>
            <a:r>
              <a:rPr lang="en-US" sz="4000" dirty="0" err="1"/>
              <a:t>aritchie</a:t>
            </a:r>
            <a:r>
              <a:rPr lang="en-US" sz="4000"/>
              <a:t>/talks</a:t>
            </a:r>
            <a:br>
              <a:rPr lang="en-US" sz="4000"/>
            </a:br>
            <a:endParaRPr lang="en-US" sz="4000" dirty="0"/>
          </a:p>
        </p:txBody>
      </p:sp>
    </p:spTree>
    <p:extLst>
      <p:ext uri="{BB962C8B-B14F-4D97-AF65-F5344CB8AC3E}">
        <p14:creationId xmlns:p14="http://schemas.microsoft.com/office/powerpoint/2010/main" val="1084136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E4AB80-A6E9-4189-B6D9-398BEEB5DD07}"/>
              </a:ext>
            </a:extLst>
          </p:cNvPr>
          <p:cNvSpPr>
            <a:spLocks noGrp="1"/>
          </p:cNvSpPr>
          <p:nvPr>
            <p:ph type="body" sz="quarter" idx="10"/>
          </p:nvPr>
        </p:nvSpPr>
        <p:spPr/>
        <p:txBody>
          <a:bodyPr/>
          <a:lstStyle/>
          <a:p>
            <a:r>
              <a:rPr lang="en-US"/>
              <a:t>Reuse existing web development skills and code</a:t>
            </a:r>
          </a:p>
          <a:p>
            <a:r>
              <a:rPr lang="en-US"/>
              <a:t>Access to all the native platform capabilities of the device</a:t>
            </a:r>
          </a:p>
          <a:p>
            <a:r>
              <a:rPr lang="en-US"/>
              <a:t>Mix native &amp; web UI</a:t>
            </a:r>
          </a:p>
          <a:p>
            <a:r>
              <a:rPr lang="en-US"/>
              <a:t>Reduce app development time</a:t>
            </a:r>
          </a:p>
          <a:p>
            <a:r>
              <a:rPr lang="en-US"/>
              <a:t>Ship seamlessly to app store or internal distribution</a:t>
            </a:r>
          </a:p>
          <a:p>
            <a:endParaRPr lang="en-US"/>
          </a:p>
        </p:txBody>
      </p:sp>
      <p:sp>
        <p:nvSpPr>
          <p:cNvPr id="2" name="Title 1">
            <a:extLst>
              <a:ext uri="{FF2B5EF4-FFF2-40B4-BE49-F238E27FC236}">
                <a16:creationId xmlns:a16="http://schemas.microsoft.com/office/drawing/2014/main" id="{79D6C90E-1D90-476F-A62B-A00131C82EB2}"/>
              </a:ext>
            </a:extLst>
          </p:cNvPr>
          <p:cNvSpPr>
            <a:spLocks noGrp="1"/>
          </p:cNvSpPr>
          <p:nvPr>
            <p:ph type="title"/>
          </p:nvPr>
        </p:nvSpPr>
        <p:spPr/>
        <p:txBody>
          <a:bodyPr/>
          <a:lstStyle/>
          <a:p>
            <a:r>
              <a:rPr lang="en-US"/>
              <a:t>Hybrid app benefits</a:t>
            </a:r>
          </a:p>
        </p:txBody>
      </p:sp>
    </p:spTree>
    <p:extLst>
      <p:ext uri="{BB962C8B-B14F-4D97-AF65-F5344CB8AC3E}">
        <p14:creationId xmlns:p14="http://schemas.microsoft.com/office/powerpoint/2010/main" val="357370960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E332BD-C82C-409B-B16D-111B8DBA58B4}"/>
              </a:ext>
            </a:extLst>
          </p:cNvPr>
          <p:cNvSpPr>
            <a:spLocks noGrp="1"/>
          </p:cNvSpPr>
          <p:nvPr>
            <p:ph type="title"/>
          </p:nvPr>
        </p:nvSpPr>
        <p:spPr/>
        <p:txBody>
          <a:bodyPr>
            <a:normAutofit/>
          </a:bodyPr>
          <a:lstStyle/>
          <a:p>
            <a:r>
              <a:rPr lang="en-US" sz="3600" dirty="0"/>
              <a:t>.NET brings rich choices for </a:t>
            </a:r>
            <a:r>
              <a:rPr lang="en-US" sz="3600" dirty="0" err="1"/>
              <a:t>devs</a:t>
            </a:r>
            <a:r>
              <a:rPr lang="en-US" sz="3600" dirty="0"/>
              <a:t> and dev teams</a:t>
            </a:r>
          </a:p>
        </p:txBody>
      </p:sp>
      <p:cxnSp>
        <p:nvCxnSpPr>
          <p:cNvPr id="5" name="Straight Arrow Connector 4">
            <a:extLst>
              <a:ext uri="{FF2B5EF4-FFF2-40B4-BE49-F238E27FC236}">
                <a16:creationId xmlns:a16="http://schemas.microsoft.com/office/drawing/2014/main" id="{E6D2DD91-1D11-4227-88BE-CB05C1B3314A}"/>
              </a:ext>
            </a:extLst>
          </p:cNvPr>
          <p:cNvCxnSpPr>
            <a:cxnSpLocks/>
          </p:cNvCxnSpPr>
          <p:nvPr/>
        </p:nvCxnSpPr>
        <p:spPr>
          <a:xfrm>
            <a:off x="1739474" y="4024408"/>
            <a:ext cx="8946415" cy="0"/>
          </a:xfrm>
          <a:prstGeom prst="straightConnector1">
            <a:avLst/>
          </a:prstGeom>
          <a:ln w="44450">
            <a:solidFill>
              <a:schemeClr val="tx1"/>
            </a:solidFill>
            <a:headEnd type="triangle"/>
            <a:tailEnd type="triangle"/>
          </a:ln>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09681007-65B1-4C22-98DA-B0C04524BF09}"/>
              </a:ext>
            </a:extLst>
          </p:cNvPr>
          <p:cNvSpPr txBox="1"/>
          <p:nvPr/>
        </p:nvSpPr>
        <p:spPr>
          <a:xfrm>
            <a:off x="413613" y="3751615"/>
            <a:ext cx="12477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Reach</a:t>
            </a:r>
          </a:p>
        </p:txBody>
      </p:sp>
      <p:sp>
        <p:nvSpPr>
          <p:cNvPr id="9" name="TextBox 8">
            <a:extLst>
              <a:ext uri="{FF2B5EF4-FFF2-40B4-BE49-F238E27FC236}">
                <a16:creationId xmlns:a16="http://schemas.microsoft.com/office/drawing/2014/main" id="{E9E757ED-F319-45D1-B099-027EC3513A18}"/>
              </a:ext>
            </a:extLst>
          </p:cNvPr>
          <p:cNvSpPr txBox="1"/>
          <p:nvPr/>
        </p:nvSpPr>
        <p:spPr>
          <a:xfrm>
            <a:off x="10770105" y="3744302"/>
            <a:ext cx="124777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rPr>
              <a:t>Power</a:t>
            </a:r>
          </a:p>
        </p:txBody>
      </p:sp>
      <p:sp>
        <p:nvSpPr>
          <p:cNvPr id="11" name="Oval 10">
            <a:extLst>
              <a:ext uri="{FF2B5EF4-FFF2-40B4-BE49-F238E27FC236}">
                <a16:creationId xmlns:a16="http://schemas.microsoft.com/office/drawing/2014/main" id="{D168F94A-0BE2-4A6F-AA80-3EEA47D270D9}"/>
              </a:ext>
            </a:extLst>
          </p:cNvPr>
          <p:cNvSpPr/>
          <p:nvPr/>
        </p:nvSpPr>
        <p:spPr>
          <a:xfrm>
            <a:off x="2474418" y="3908985"/>
            <a:ext cx="301614" cy="277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10D89F2E-D8F7-4A39-921A-5698B5B6CB4C}"/>
              </a:ext>
            </a:extLst>
          </p:cNvPr>
          <p:cNvSpPr txBox="1"/>
          <p:nvPr/>
        </p:nvSpPr>
        <p:spPr>
          <a:xfrm>
            <a:off x="3406533" y="4278327"/>
            <a:ext cx="51530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PWA</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B3D777A1-4E10-4471-B5D1-037AD86C15DF}"/>
              </a:ext>
            </a:extLst>
          </p:cNvPr>
          <p:cNvSpPr txBox="1"/>
          <p:nvPr/>
        </p:nvSpPr>
        <p:spPr>
          <a:xfrm>
            <a:off x="5720322" y="4252319"/>
            <a:ext cx="116226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Native App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with WebView</a:t>
            </a:r>
          </a:p>
        </p:txBody>
      </p:sp>
      <p:sp>
        <p:nvSpPr>
          <p:cNvPr id="25" name="TextBox 24">
            <a:extLst>
              <a:ext uri="{FF2B5EF4-FFF2-40B4-BE49-F238E27FC236}">
                <a16:creationId xmlns:a16="http://schemas.microsoft.com/office/drawing/2014/main" id="{2A0E4901-8723-4D5D-AC16-D4BECC0E1CB5}"/>
              </a:ext>
            </a:extLst>
          </p:cNvPr>
          <p:cNvSpPr txBox="1"/>
          <p:nvPr/>
        </p:nvSpPr>
        <p:spPr>
          <a:xfrm>
            <a:off x="2406062" y="4252320"/>
            <a:ext cx="4383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Site</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Oval 38">
            <a:extLst>
              <a:ext uri="{FF2B5EF4-FFF2-40B4-BE49-F238E27FC236}">
                <a16:creationId xmlns:a16="http://schemas.microsoft.com/office/drawing/2014/main" id="{4B1411B4-FEFA-4114-B0C6-8FD591054936}"/>
              </a:ext>
            </a:extLst>
          </p:cNvPr>
          <p:cNvSpPr/>
          <p:nvPr/>
        </p:nvSpPr>
        <p:spPr>
          <a:xfrm>
            <a:off x="3513377" y="3908985"/>
            <a:ext cx="301614" cy="277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43" name="Oval 42">
            <a:extLst>
              <a:ext uri="{FF2B5EF4-FFF2-40B4-BE49-F238E27FC236}">
                <a16:creationId xmlns:a16="http://schemas.microsoft.com/office/drawing/2014/main" id="{F517CB26-51F3-4B80-8A6C-4E0140F861C6}"/>
              </a:ext>
            </a:extLst>
          </p:cNvPr>
          <p:cNvSpPr/>
          <p:nvPr/>
        </p:nvSpPr>
        <p:spPr>
          <a:xfrm>
            <a:off x="6120415" y="3885905"/>
            <a:ext cx="301614" cy="277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45" name="Oval 44">
            <a:extLst>
              <a:ext uri="{FF2B5EF4-FFF2-40B4-BE49-F238E27FC236}">
                <a16:creationId xmlns:a16="http://schemas.microsoft.com/office/drawing/2014/main" id="{255BE4A5-F042-4E31-905D-9429BBF9BC3B}"/>
              </a:ext>
            </a:extLst>
          </p:cNvPr>
          <p:cNvSpPr/>
          <p:nvPr/>
        </p:nvSpPr>
        <p:spPr>
          <a:xfrm>
            <a:off x="9599047" y="3908345"/>
            <a:ext cx="301614" cy="277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47" name="TextBox 46">
            <a:extLst>
              <a:ext uri="{FF2B5EF4-FFF2-40B4-BE49-F238E27FC236}">
                <a16:creationId xmlns:a16="http://schemas.microsoft.com/office/drawing/2014/main" id="{64DC7395-B74B-4F29-9513-9311B5BD05A1}"/>
              </a:ext>
            </a:extLst>
          </p:cNvPr>
          <p:cNvSpPr txBox="1"/>
          <p:nvPr/>
        </p:nvSpPr>
        <p:spPr>
          <a:xfrm>
            <a:off x="9205003" y="4288838"/>
            <a:ext cx="116226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Native App </a:t>
            </a:r>
          </a:p>
        </p:txBody>
      </p:sp>
      <p:sp>
        <p:nvSpPr>
          <p:cNvPr id="48" name="TextBox 47">
            <a:extLst>
              <a:ext uri="{FF2B5EF4-FFF2-40B4-BE49-F238E27FC236}">
                <a16:creationId xmlns:a16="http://schemas.microsoft.com/office/drawing/2014/main" id="{AB3062B5-4F6C-4496-9EC8-70D6E8C08AF0}"/>
              </a:ext>
            </a:extLst>
          </p:cNvPr>
          <p:cNvSpPr txBox="1"/>
          <p:nvPr/>
        </p:nvSpPr>
        <p:spPr>
          <a:xfrm>
            <a:off x="2373724" y="5108605"/>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Web</a:t>
            </a:r>
          </a:p>
        </p:txBody>
      </p:sp>
      <p:sp>
        <p:nvSpPr>
          <p:cNvPr id="50" name="TextBox 49">
            <a:extLst>
              <a:ext uri="{FF2B5EF4-FFF2-40B4-BE49-F238E27FC236}">
                <a16:creationId xmlns:a16="http://schemas.microsoft.com/office/drawing/2014/main" id="{8AAEB056-2BE1-4C67-876D-DEB0512C5104}"/>
              </a:ext>
            </a:extLst>
          </p:cNvPr>
          <p:cNvSpPr txBox="1"/>
          <p:nvPr/>
        </p:nvSpPr>
        <p:spPr>
          <a:xfrm>
            <a:off x="5451766" y="5145099"/>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Hybrid</a:t>
            </a:r>
          </a:p>
        </p:txBody>
      </p:sp>
      <p:sp>
        <p:nvSpPr>
          <p:cNvPr id="52" name="TextBox 51">
            <a:extLst>
              <a:ext uri="{FF2B5EF4-FFF2-40B4-BE49-F238E27FC236}">
                <a16:creationId xmlns:a16="http://schemas.microsoft.com/office/drawing/2014/main" id="{EA69A39A-726D-4143-A5AF-6473A8F98A7E}"/>
              </a:ext>
            </a:extLst>
          </p:cNvPr>
          <p:cNvSpPr txBox="1"/>
          <p:nvPr/>
        </p:nvSpPr>
        <p:spPr>
          <a:xfrm>
            <a:off x="8912886" y="5151390"/>
            <a:ext cx="1673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Native</a:t>
            </a:r>
          </a:p>
        </p:txBody>
      </p:sp>
      <p:sp>
        <p:nvSpPr>
          <p:cNvPr id="54" name="TextBox 53">
            <a:extLst>
              <a:ext uri="{FF2B5EF4-FFF2-40B4-BE49-F238E27FC236}">
                <a16:creationId xmlns:a16="http://schemas.microsoft.com/office/drawing/2014/main" id="{A1BEBCF8-94B4-4796-B603-F14691CAC83B}"/>
              </a:ext>
            </a:extLst>
          </p:cNvPr>
          <p:cNvSpPr txBox="1"/>
          <p:nvPr/>
        </p:nvSpPr>
        <p:spPr>
          <a:xfrm>
            <a:off x="2333158" y="2472390"/>
            <a:ext cx="167393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Blazor</a:t>
            </a:r>
          </a:p>
        </p:txBody>
      </p:sp>
      <p:sp>
        <p:nvSpPr>
          <p:cNvPr id="56" name="TextBox 55">
            <a:extLst>
              <a:ext uri="{FF2B5EF4-FFF2-40B4-BE49-F238E27FC236}">
                <a16:creationId xmlns:a16="http://schemas.microsoft.com/office/drawing/2014/main" id="{E2A5904F-3D76-40C2-B5B9-C218AD8BB708}"/>
              </a:ext>
            </a:extLst>
          </p:cNvPr>
          <p:cNvSpPr txBox="1"/>
          <p:nvPr/>
        </p:nvSpPr>
        <p:spPr>
          <a:xfrm>
            <a:off x="4810834" y="2472827"/>
            <a:ext cx="2891117"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Blazor Hybrid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(Blazor + .NET MAUI)</a:t>
            </a:r>
          </a:p>
        </p:txBody>
      </p:sp>
      <p:sp>
        <p:nvSpPr>
          <p:cNvPr id="58" name="TextBox 57">
            <a:extLst>
              <a:ext uri="{FF2B5EF4-FFF2-40B4-BE49-F238E27FC236}">
                <a16:creationId xmlns:a16="http://schemas.microsoft.com/office/drawing/2014/main" id="{BC6DB9C5-DA80-4530-A3CC-79720AE68557}"/>
              </a:ext>
            </a:extLst>
          </p:cNvPr>
          <p:cNvSpPr txBox="1"/>
          <p:nvPr/>
        </p:nvSpPr>
        <p:spPr>
          <a:xfrm>
            <a:off x="8505692" y="2528095"/>
            <a:ext cx="233648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.NET MAUI </a:t>
            </a:r>
          </a:p>
        </p:txBody>
      </p:sp>
    </p:spTree>
    <p:extLst>
      <p:ext uri="{BB962C8B-B14F-4D97-AF65-F5344CB8AC3E}">
        <p14:creationId xmlns:p14="http://schemas.microsoft.com/office/powerpoint/2010/main" val="4144461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p:bldP spid="21" grpId="0"/>
      <p:bldP spid="25" grpId="0"/>
      <p:bldP spid="39" grpId="0" animBg="1"/>
      <p:bldP spid="43" grpId="0" animBg="1"/>
      <p:bldP spid="45" grpId="0" animBg="1"/>
      <p:bldP spid="47" grpId="0"/>
      <p:bldP spid="48" grpId="0"/>
      <p:bldP spid="50" grpId="0"/>
      <p:bldP spid="52" grpId="0"/>
      <p:bldP spid="54" grpId="0"/>
      <p:bldP spid="56" grpId="0"/>
      <p:bldP spid="5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0FA823B1-86A2-4A3F-8713-882F23E7AE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31856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452D-5A95-402B-866D-4E8A9C6B6BC5}"/>
              </a:ext>
            </a:extLst>
          </p:cNvPr>
          <p:cNvSpPr>
            <a:spLocks noGrp="1"/>
          </p:cNvSpPr>
          <p:nvPr>
            <p:ph type="title"/>
          </p:nvPr>
        </p:nvSpPr>
        <p:spPr>
          <a:xfrm>
            <a:off x="589431" y="457831"/>
            <a:ext cx="11016184" cy="553881"/>
          </a:xfrm>
        </p:spPr>
        <p:txBody>
          <a:bodyPr/>
          <a:lstStyle/>
          <a:p>
            <a:r>
              <a:rPr lang="en-US"/>
              <a:t>Your platform for building anything</a:t>
            </a:r>
          </a:p>
        </p:txBody>
      </p:sp>
      <p:sp>
        <p:nvSpPr>
          <p:cNvPr id="5" name="Oval 4">
            <a:extLst>
              <a:ext uri="{FF2B5EF4-FFF2-40B4-BE49-F238E27FC236}">
                <a16:creationId xmlns:a16="http://schemas.microsoft.com/office/drawing/2014/main" id="{449EF9F5-03AE-4D47-94BE-20500D4D9CB2}"/>
              </a:ext>
            </a:extLst>
          </p:cNvPr>
          <p:cNvSpPr>
            <a:spLocks noChangeAspect="1"/>
          </p:cNvSpPr>
          <p:nvPr/>
        </p:nvSpPr>
        <p:spPr bwMode="auto">
          <a:xfrm>
            <a:off x="944069"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6" name="Oval 5">
            <a:extLst>
              <a:ext uri="{FF2B5EF4-FFF2-40B4-BE49-F238E27FC236}">
                <a16:creationId xmlns:a16="http://schemas.microsoft.com/office/drawing/2014/main" id="{CBB7AF1F-45EF-42FD-A5E7-874EA38EA4E9}"/>
              </a:ext>
            </a:extLst>
          </p:cNvPr>
          <p:cNvSpPr>
            <a:spLocks noChangeAspect="1"/>
          </p:cNvSpPr>
          <p:nvPr/>
        </p:nvSpPr>
        <p:spPr bwMode="auto">
          <a:xfrm>
            <a:off x="9876625"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7" name="Oval 6">
            <a:extLst>
              <a:ext uri="{FF2B5EF4-FFF2-40B4-BE49-F238E27FC236}">
                <a16:creationId xmlns:a16="http://schemas.microsoft.com/office/drawing/2014/main" id="{D2620D5F-894A-4A4E-9A19-339163FF256D}"/>
              </a:ext>
            </a:extLst>
          </p:cNvPr>
          <p:cNvSpPr>
            <a:spLocks noChangeAspect="1"/>
          </p:cNvSpPr>
          <p:nvPr/>
        </p:nvSpPr>
        <p:spPr bwMode="auto">
          <a:xfrm>
            <a:off x="2432827"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8" name="Oval 7">
            <a:extLst>
              <a:ext uri="{FF2B5EF4-FFF2-40B4-BE49-F238E27FC236}">
                <a16:creationId xmlns:a16="http://schemas.microsoft.com/office/drawing/2014/main" id="{C4720A29-088E-4F3B-B16D-7A73BDB81E0E}"/>
              </a:ext>
            </a:extLst>
          </p:cNvPr>
          <p:cNvSpPr>
            <a:spLocks noChangeAspect="1"/>
          </p:cNvSpPr>
          <p:nvPr/>
        </p:nvSpPr>
        <p:spPr bwMode="auto">
          <a:xfrm>
            <a:off x="3921587"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9" name="Oval 8">
            <a:extLst>
              <a:ext uri="{FF2B5EF4-FFF2-40B4-BE49-F238E27FC236}">
                <a16:creationId xmlns:a16="http://schemas.microsoft.com/office/drawing/2014/main" id="{1CFD6DFC-0994-411E-8EEA-5390321848A5}"/>
              </a:ext>
            </a:extLst>
          </p:cNvPr>
          <p:cNvSpPr>
            <a:spLocks noChangeAspect="1"/>
          </p:cNvSpPr>
          <p:nvPr/>
        </p:nvSpPr>
        <p:spPr bwMode="auto">
          <a:xfrm>
            <a:off x="5410347"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0" name="Oval 9">
            <a:extLst>
              <a:ext uri="{FF2B5EF4-FFF2-40B4-BE49-F238E27FC236}">
                <a16:creationId xmlns:a16="http://schemas.microsoft.com/office/drawing/2014/main" id="{6001B250-F505-47E5-A8BC-654D9138DF08}"/>
              </a:ext>
            </a:extLst>
          </p:cNvPr>
          <p:cNvSpPr>
            <a:spLocks noChangeAspect="1"/>
          </p:cNvSpPr>
          <p:nvPr/>
        </p:nvSpPr>
        <p:spPr bwMode="auto">
          <a:xfrm>
            <a:off x="6899106"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1" name="Oval 10">
            <a:extLst>
              <a:ext uri="{FF2B5EF4-FFF2-40B4-BE49-F238E27FC236}">
                <a16:creationId xmlns:a16="http://schemas.microsoft.com/office/drawing/2014/main" id="{B84A28D8-1A99-4417-9B68-1AA85009A9F0}"/>
              </a:ext>
            </a:extLst>
          </p:cNvPr>
          <p:cNvSpPr>
            <a:spLocks noChangeAspect="1"/>
          </p:cNvSpPr>
          <p:nvPr/>
        </p:nvSpPr>
        <p:spPr bwMode="auto">
          <a:xfrm>
            <a:off x="8387865" y="1929768"/>
            <a:ext cx="1371309" cy="1371309"/>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5" rIns="0" bIns="47555" numCol="1" rtlCol="0" anchor="ctr" anchorCtr="0" compatLnSpc="1">
            <a:prstTxWarp prst="textNoShape">
              <a:avLst/>
            </a:prstTxWarp>
          </a:bodyPr>
          <a:lstStyle/>
          <a:p>
            <a:pPr algn="ctr" defTabSz="950801"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4" name="Rectangle 13">
            <a:extLst>
              <a:ext uri="{FF2B5EF4-FFF2-40B4-BE49-F238E27FC236}">
                <a16:creationId xmlns:a16="http://schemas.microsoft.com/office/drawing/2014/main" id="{5CAA0D42-D639-41CB-8A11-BA6A873CD549}"/>
              </a:ext>
            </a:extLst>
          </p:cNvPr>
          <p:cNvSpPr/>
          <p:nvPr/>
        </p:nvSpPr>
        <p:spPr bwMode="auto">
          <a:xfrm>
            <a:off x="944068"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Desktop</a:t>
            </a:r>
          </a:p>
        </p:txBody>
      </p:sp>
      <p:sp>
        <p:nvSpPr>
          <p:cNvPr id="15" name="Rectangle 14">
            <a:extLst>
              <a:ext uri="{FF2B5EF4-FFF2-40B4-BE49-F238E27FC236}">
                <a16:creationId xmlns:a16="http://schemas.microsoft.com/office/drawing/2014/main" id="{2EEF61DB-81E6-409C-8D7B-115A845C9E8C}"/>
              </a:ext>
            </a:extLst>
          </p:cNvPr>
          <p:cNvSpPr/>
          <p:nvPr/>
        </p:nvSpPr>
        <p:spPr bwMode="auto">
          <a:xfrm>
            <a:off x="2432828"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Web</a:t>
            </a:r>
          </a:p>
        </p:txBody>
      </p:sp>
      <p:sp>
        <p:nvSpPr>
          <p:cNvPr id="16" name="Rectangle 15">
            <a:extLst>
              <a:ext uri="{FF2B5EF4-FFF2-40B4-BE49-F238E27FC236}">
                <a16:creationId xmlns:a16="http://schemas.microsoft.com/office/drawing/2014/main" id="{BE9CE393-D1E1-4DBD-AC49-D9F24799CE1B}"/>
              </a:ext>
            </a:extLst>
          </p:cNvPr>
          <p:cNvSpPr/>
          <p:nvPr/>
        </p:nvSpPr>
        <p:spPr bwMode="auto">
          <a:xfrm>
            <a:off x="3921587"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Cloud</a:t>
            </a:r>
          </a:p>
        </p:txBody>
      </p:sp>
      <p:sp>
        <p:nvSpPr>
          <p:cNvPr id="17" name="Rectangle 16">
            <a:extLst>
              <a:ext uri="{FF2B5EF4-FFF2-40B4-BE49-F238E27FC236}">
                <a16:creationId xmlns:a16="http://schemas.microsoft.com/office/drawing/2014/main" id="{9E035F28-20C2-4F89-91E7-7C59D9A8A645}"/>
              </a:ext>
            </a:extLst>
          </p:cNvPr>
          <p:cNvSpPr/>
          <p:nvPr/>
        </p:nvSpPr>
        <p:spPr bwMode="auto">
          <a:xfrm>
            <a:off x="5410346"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Mobile</a:t>
            </a:r>
          </a:p>
        </p:txBody>
      </p:sp>
      <p:sp>
        <p:nvSpPr>
          <p:cNvPr id="18" name="Rectangle 17">
            <a:extLst>
              <a:ext uri="{FF2B5EF4-FFF2-40B4-BE49-F238E27FC236}">
                <a16:creationId xmlns:a16="http://schemas.microsoft.com/office/drawing/2014/main" id="{6526F369-F059-4227-8833-FB2632D5CAA1}"/>
              </a:ext>
            </a:extLst>
          </p:cNvPr>
          <p:cNvSpPr/>
          <p:nvPr/>
        </p:nvSpPr>
        <p:spPr bwMode="auto">
          <a:xfrm>
            <a:off x="6899106"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Gaming</a:t>
            </a:r>
          </a:p>
        </p:txBody>
      </p:sp>
      <p:sp>
        <p:nvSpPr>
          <p:cNvPr id="19" name="Rectangle 18">
            <a:extLst>
              <a:ext uri="{FF2B5EF4-FFF2-40B4-BE49-F238E27FC236}">
                <a16:creationId xmlns:a16="http://schemas.microsoft.com/office/drawing/2014/main" id="{BEFE7714-5F41-47BC-AB35-D728F0381F8A}"/>
              </a:ext>
            </a:extLst>
          </p:cNvPr>
          <p:cNvSpPr/>
          <p:nvPr/>
        </p:nvSpPr>
        <p:spPr bwMode="auto">
          <a:xfrm>
            <a:off x="8387864"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IoT</a:t>
            </a:r>
          </a:p>
        </p:txBody>
      </p:sp>
      <p:sp>
        <p:nvSpPr>
          <p:cNvPr id="20" name="Rectangle 19">
            <a:extLst>
              <a:ext uri="{FF2B5EF4-FFF2-40B4-BE49-F238E27FC236}">
                <a16:creationId xmlns:a16="http://schemas.microsoft.com/office/drawing/2014/main" id="{29A9EBDF-361D-4733-B1DC-777E9C741D0E}"/>
              </a:ext>
            </a:extLst>
          </p:cNvPr>
          <p:cNvSpPr/>
          <p:nvPr/>
        </p:nvSpPr>
        <p:spPr bwMode="auto">
          <a:xfrm>
            <a:off x="9876625" y="3530481"/>
            <a:ext cx="1371310" cy="246221"/>
          </a:xfrm>
          <a:prstGeom prst="rect">
            <a:avLst/>
          </a:prstGeom>
          <a:noFill/>
          <a:ln>
            <a:noFill/>
          </a:ln>
        </p:spPr>
        <p:txBody>
          <a:bodyPr wrap="square" lIns="0" tIns="0" rIns="0" bIns="0" rtlCol="0" anchor="t">
            <a:spAutoFit/>
          </a:bodyPr>
          <a:lstStyle/>
          <a:p>
            <a:pPr algn="ctr" defTabSz="895829">
              <a:spcBef>
                <a:spcPts val="300"/>
              </a:spcBef>
              <a:defRPr/>
            </a:pPr>
            <a:r>
              <a:rPr lang="en-US" sz="1600" kern="0">
                <a:gradFill>
                  <a:gsLst>
                    <a:gs pos="41204">
                      <a:srgbClr val="1A1A1A"/>
                    </a:gs>
                    <a:gs pos="59000">
                      <a:srgbClr val="1A1A1A"/>
                    </a:gs>
                  </a:gsLst>
                  <a:lin ang="5400000" scaled="1"/>
                </a:gradFill>
                <a:latin typeface="Segoe UI"/>
              </a:rPr>
              <a:t>AI</a:t>
            </a:r>
          </a:p>
        </p:txBody>
      </p:sp>
      <p:pic>
        <p:nvPicPr>
          <p:cNvPr id="29" name="Picture 28">
            <a:extLst>
              <a:ext uri="{FF2B5EF4-FFF2-40B4-BE49-F238E27FC236}">
                <a16:creationId xmlns:a16="http://schemas.microsoft.com/office/drawing/2014/main" id="{10072DF6-F97C-469E-B345-4BA07F884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7712" y="3701301"/>
            <a:ext cx="9954272" cy="1279889"/>
          </a:xfrm>
          <a:prstGeom prst="rect">
            <a:avLst/>
          </a:prstGeom>
        </p:spPr>
      </p:pic>
      <p:pic>
        <p:nvPicPr>
          <p:cNvPr id="30" name="Picture 29">
            <a:extLst>
              <a:ext uri="{FF2B5EF4-FFF2-40B4-BE49-F238E27FC236}">
                <a16:creationId xmlns:a16="http://schemas.microsoft.com/office/drawing/2014/main" id="{7135B013-D230-426F-ADB2-8BE9362DE8A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86381" y="3705207"/>
            <a:ext cx="9954272" cy="1279889"/>
          </a:xfrm>
          <a:prstGeom prst="rect">
            <a:avLst/>
          </a:prstGeom>
        </p:spPr>
      </p:pic>
      <p:pic>
        <p:nvPicPr>
          <p:cNvPr id="31" name="Picture 30">
            <a:extLst>
              <a:ext uri="{FF2B5EF4-FFF2-40B4-BE49-F238E27FC236}">
                <a16:creationId xmlns:a16="http://schemas.microsoft.com/office/drawing/2014/main" id="{6211BC26-BCDC-485D-A4EF-DC85BFD9521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88911" y="3705207"/>
            <a:ext cx="9954272" cy="1279889"/>
          </a:xfrm>
          <a:prstGeom prst="rect">
            <a:avLst/>
          </a:prstGeom>
        </p:spPr>
      </p:pic>
      <p:pic>
        <p:nvPicPr>
          <p:cNvPr id="32" name="Picture 31">
            <a:extLst>
              <a:ext uri="{FF2B5EF4-FFF2-40B4-BE49-F238E27FC236}">
                <a16:creationId xmlns:a16="http://schemas.microsoft.com/office/drawing/2014/main" id="{FE0FB417-94BD-482A-ACA2-9653CBBFFED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88911" y="3705207"/>
            <a:ext cx="9954272" cy="1279889"/>
          </a:xfrm>
          <a:prstGeom prst="rect">
            <a:avLst/>
          </a:prstGeom>
        </p:spPr>
      </p:pic>
      <p:pic>
        <p:nvPicPr>
          <p:cNvPr id="33" name="Picture 32">
            <a:extLst>
              <a:ext uri="{FF2B5EF4-FFF2-40B4-BE49-F238E27FC236}">
                <a16:creationId xmlns:a16="http://schemas.microsoft.com/office/drawing/2014/main" id="{4E2219EC-70D1-493A-A2E5-5D14E36C8F0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88911" y="3705207"/>
            <a:ext cx="9954272" cy="1279889"/>
          </a:xfrm>
          <a:prstGeom prst="rect">
            <a:avLst/>
          </a:prstGeom>
        </p:spPr>
      </p:pic>
      <p:pic>
        <p:nvPicPr>
          <p:cNvPr id="34" name="Picture 33">
            <a:extLst>
              <a:ext uri="{FF2B5EF4-FFF2-40B4-BE49-F238E27FC236}">
                <a16:creationId xmlns:a16="http://schemas.microsoft.com/office/drawing/2014/main" id="{29C99D3C-1832-4904-98C3-0F74D2AAC3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87580" y="3705207"/>
            <a:ext cx="9954272" cy="1279889"/>
          </a:xfrm>
          <a:prstGeom prst="rect">
            <a:avLst/>
          </a:prstGeom>
        </p:spPr>
      </p:pic>
      <p:pic>
        <p:nvPicPr>
          <p:cNvPr id="35" name="Picture 34">
            <a:extLst>
              <a:ext uri="{FF2B5EF4-FFF2-40B4-BE49-F238E27FC236}">
                <a16:creationId xmlns:a16="http://schemas.microsoft.com/office/drawing/2014/main" id="{1D070780-DB7C-45A5-A7CE-AF0B34D61C0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88911" y="3703699"/>
            <a:ext cx="9954272" cy="1279889"/>
          </a:xfrm>
          <a:prstGeom prst="rect">
            <a:avLst/>
          </a:prstGeom>
        </p:spPr>
      </p:pic>
      <p:sp>
        <p:nvSpPr>
          <p:cNvPr id="38" name="desktop" title="a desktop PC">
            <a:extLst>
              <a:ext uri="{FF2B5EF4-FFF2-40B4-BE49-F238E27FC236}">
                <a16:creationId xmlns:a16="http://schemas.microsoft.com/office/drawing/2014/main" id="{F2427B10-C962-493F-9591-611B1E74D33E}"/>
              </a:ext>
            </a:extLst>
          </p:cNvPr>
          <p:cNvSpPr>
            <a:spLocks noChangeAspect="1" noEditPoints="1"/>
          </p:cNvSpPr>
          <p:nvPr/>
        </p:nvSpPr>
        <p:spPr bwMode="auto">
          <a:xfrm>
            <a:off x="1304441" y="2295450"/>
            <a:ext cx="650568" cy="639944"/>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1765">
              <a:gradFill>
                <a:gsLst>
                  <a:gs pos="0">
                    <a:srgbClr val="505050"/>
                  </a:gs>
                  <a:gs pos="100000">
                    <a:srgbClr val="505050"/>
                  </a:gs>
                </a:gsLst>
              </a:gradFill>
              <a:latin typeface="Segoe UI"/>
            </a:endParaRPr>
          </a:p>
        </p:txBody>
      </p:sp>
      <p:sp>
        <p:nvSpPr>
          <p:cNvPr id="39" name="globe_2" title="Icon of a sphere made of lines">
            <a:extLst>
              <a:ext uri="{FF2B5EF4-FFF2-40B4-BE49-F238E27FC236}">
                <a16:creationId xmlns:a16="http://schemas.microsoft.com/office/drawing/2014/main" id="{F15D9E7F-5B1A-40A8-A9B8-21BCFFB0A89E}"/>
              </a:ext>
            </a:extLst>
          </p:cNvPr>
          <p:cNvSpPr>
            <a:spLocks noChangeAspect="1" noEditPoints="1"/>
          </p:cNvSpPr>
          <p:nvPr/>
        </p:nvSpPr>
        <p:spPr bwMode="auto">
          <a:xfrm>
            <a:off x="2788987" y="2276404"/>
            <a:ext cx="639944" cy="63994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900">
              <a:gradFill>
                <a:gsLst>
                  <a:gs pos="0">
                    <a:srgbClr val="505050"/>
                  </a:gs>
                  <a:gs pos="100000">
                    <a:srgbClr val="505050"/>
                  </a:gs>
                </a:gsLst>
              </a:gradFill>
              <a:latin typeface="Segoe UI"/>
            </a:endParaRPr>
          </a:p>
        </p:txBody>
      </p:sp>
      <p:sp>
        <p:nvSpPr>
          <p:cNvPr id="40" name="cloud" title="Icon of a cloud">
            <a:extLst>
              <a:ext uri="{FF2B5EF4-FFF2-40B4-BE49-F238E27FC236}">
                <a16:creationId xmlns:a16="http://schemas.microsoft.com/office/drawing/2014/main" id="{ED52D295-AD0A-436F-915D-E36BF5189B59}"/>
              </a:ext>
            </a:extLst>
          </p:cNvPr>
          <p:cNvSpPr>
            <a:spLocks noChangeAspect="1"/>
          </p:cNvSpPr>
          <p:nvPr/>
        </p:nvSpPr>
        <p:spPr bwMode="auto">
          <a:xfrm>
            <a:off x="4183346" y="2341158"/>
            <a:ext cx="866839" cy="54852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900">
              <a:gradFill>
                <a:gsLst>
                  <a:gs pos="0">
                    <a:srgbClr val="505050"/>
                  </a:gs>
                  <a:gs pos="100000">
                    <a:srgbClr val="505050"/>
                  </a:gs>
                </a:gsLst>
                <a:lin ang="5400000" scaled="1"/>
              </a:gradFill>
              <a:latin typeface="Segoe UI"/>
            </a:endParaRPr>
          </a:p>
        </p:txBody>
      </p:sp>
      <p:sp>
        <p:nvSpPr>
          <p:cNvPr id="41" name="CellPhone_E8EA" title="Icon of a cellphone">
            <a:extLst>
              <a:ext uri="{FF2B5EF4-FFF2-40B4-BE49-F238E27FC236}">
                <a16:creationId xmlns:a16="http://schemas.microsoft.com/office/drawing/2014/main" id="{1205990B-2780-47F7-BBC2-793435AC97D9}"/>
              </a:ext>
            </a:extLst>
          </p:cNvPr>
          <p:cNvSpPr>
            <a:spLocks noChangeAspect="1" noEditPoints="1"/>
          </p:cNvSpPr>
          <p:nvPr/>
        </p:nvSpPr>
        <p:spPr bwMode="auto">
          <a:xfrm>
            <a:off x="5903986" y="2295450"/>
            <a:ext cx="384030" cy="63994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900">
              <a:gradFill>
                <a:gsLst>
                  <a:gs pos="0">
                    <a:srgbClr val="505050"/>
                  </a:gs>
                  <a:gs pos="100000">
                    <a:srgbClr val="505050"/>
                  </a:gs>
                </a:gsLst>
              </a:gradFill>
              <a:latin typeface="Segoe UI"/>
            </a:endParaRPr>
          </a:p>
        </p:txBody>
      </p:sp>
      <p:sp>
        <p:nvSpPr>
          <p:cNvPr id="42" name="Xbox_Controller" title="Icon of an xbox controller">
            <a:extLst>
              <a:ext uri="{FF2B5EF4-FFF2-40B4-BE49-F238E27FC236}">
                <a16:creationId xmlns:a16="http://schemas.microsoft.com/office/drawing/2014/main" id="{79852869-50F2-4A91-94EB-D12B26086C6E}"/>
              </a:ext>
            </a:extLst>
          </p:cNvPr>
          <p:cNvSpPr>
            <a:spLocks noChangeAspect="1" noEditPoints="1"/>
          </p:cNvSpPr>
          <p:nvPr/>
        </p:nvSpPr>
        <p:spPr bwMode="auto">
          <a:xfrm>
            <a:off x="7114026" y="2341158"/>
            <a:ext cx="941471" cy="548524"/>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900">
              <a:gradFill>
                <a:gsLst>
                  <a:gs pos="0">
                    <a:srgbClr val="505050"/>
                  </a:gs>
                  <a:gs pos="100000">
                    <a:srgbClr val="505050"/>
                  </a:gs>
                </a:gsLst>
              </a:gradFill>
              <a:latin typeface="Segoe UI"/>
            </a:endParaRPr>
          </a:p>
        </p:txBody>
      </p:sp>
      <p:sp>
        <p:nvSpPr>
          <p:cNvPr id="43" name="IoT" title="Icon of five circles that all connect to a center circle">
            <a:extLst>
              <a:ext uri="{FF2B5EF4-FFF2-40B4-BE49-F238E27FC236}">
                <a16:creationId xmlns:a16="http://schemas.microsoft.com/office/drawing/2014/main" id="{BC5AF63A-D977-4069-AC64-979AF2040473}"/>
              </a:ext>
            </a:extLst>
          </p:cNvPr>
          <p:cNvSpPr>
            <a:spLocks noChangeAspect="1" noEditPoints="1"/>
          </p:cNvSpPr>
          <p:nvPr/>
        </p:nvSpPr>
        <p:spPr bwMode="auto">
          <a:xfrm>
            <a:off x="8754059" y="2295450"/>
            <a:ext cx="638921" cy="63994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1765">
              <a:gradFill>
                <a:gsLst>
                  <a:gs pos="0">
                    <a:srgbClr val="505050"/>
                  </a:gs>
                  <a:gs pos="100000">
                    <a:srgbClr val="505050"/>
                  </a:gs>
                </a:gsLst>
              </a:gradFill>
              <a:latin typeface="Segoe UI"/>
            </a:endParaRPr>
          </a:p>
        </p:txBody>
      </p:sp>
      <p:sp>
        <p:nvSpPr>
          <p:cNvPr id="44" name="brain_3" title="Icon of a brain">
            <a:extLst>
              <a:ext uri="{FF2B5EF4-FFF2-40B4-BE49-F238E27FC236}">
                <a16:creationId xmlns:a16="http://schemas.microsoft.com/office/drawing/2014/main" id="{8E285D5D-07B7-4728-91AF-E6F47C326666}"/>
              </a:ext>
            </a:extLst>
          </p:cNvPr>
          <p:cNvSpPr>
            <a:spLocks noChangeAspect="1" noEditPoints="1"/>
          </p:cNvSpPr>
          <p:nvPr/>
        </p:nvSpPr>
        <p:spPr bwMode="auto">
          <a:xfrm>
            <a:off x="10264706" y="2295450"/>
            <a:ext cx="595147" cy="639944"/>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0" tIns="45710" rIns="91420" bIns="45710" numCol="1" anchor="t" anchorCtr="0" compatLnSpc="1">
            <a:prstTxWarp prst="textNoShape">
              <a:avLst/>
            </a:prstTxWarp>
          </a:bodyPr>
          <a:lstStyle/>
          <a:p>
            <a:pPr defTabSz="914150">
              <a:defRPr/>
            </a:pPr>
            <a:endParaRPr lang="en-US" sz="1765">
              <a:solidFill>
                <a:srgbClr val="1A1A1A"/>
              </a:solidFill>
              <a:latin typeface="Segoe UI"/>
            </a:endParaRPr>
          </a:p>
        </p:txBody>
      </p:sp>
      <p:sp>
        <p:nvSpPr>
          <p:cNvPr id="36" name="TextBox 35">
            <a:extLst>
              <a:ext uri="{FF2B5EF4-FFF2-40B4-BE49-F238E27FC236}">
                <a16:creationId xmlns:a16="http://schemas.microsoft.com/office/drawing/2014/main" id="{110F6BFC-0537-405F-AA69-73526DB52A6C}"/>
              </a:ext>
            </a:extLst>
          </p:cNvPr>
          <p:cNvSpPr txBox="1"/>
          <p:nvPr/>
        </p:nvSpPr>
        <p:spPr>
          <a:xfrm>
            <a:off x="5362674" y="4876471"/>
            <a:ext cx="1418981" cy="1418981"/>
          </a:xfrm>
          <a:prstGeom prst="rect">
            <a:avLst/>
          </a:prstGeom>
          <a:solidFill>
            <a:srgbClr val="512BD4"/>
          </a:solidFill>
        </p:spPr>
        <p:txBody>
          <a:bodyPr wrap="square" lIns="0" tIns="0" rIns="0" bIns="0" rtlCol="0" anchor="ctr" anchorCtr="0">
            <a:noAutofit/>
          </a:bodyPr>
          <a:lstStyle/>
          <a:p>
            <a:pPr algn="ctr" defTabSz="914358">
              <a:lnSpc>
                <a:spcPct val="90000"/>
              </a:lnSpc>
              <a:spcAft>
                <a:spcPts val="600"/>
              </a:spcAft>
              <a:defRPr/>
            </a:pPr>
            <a:r>
              <a:rPr lang="en-US" sz="4000">
                <a:solidFill>
                  <a:srgbClr val="FFFFFF"/>
                </a:solidFill>
                <a:latin typeface="Segoe UI Light"/>
              </a:rPr>
              <a:t>.NET</a:t>
            </a:r>
          </a:p>
        </p:txBody>
      </p:sp>
    </p:spTree>
    <p:extLst>
      <p:ext uri="{BB962C8B-B14F-4D97-AF65-F5344CB8AC3E}">
        <p14:creationId xmlns:p14="http://schemas.microsoft.com/office/powerpoint/2010/main" val="282961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
                                        <p:tgtEl>
                                          <p:spTgt spid="29"/>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200"/>
                                        <p:tgtEl>
                                          <p:spTgt spid="30"/>
                                        </p:tgtEl>
                                      </p:cBhvr>
                                    </p:animEffect>
                                  </p:childTnLst>
                                </p:cTn>
                              </p:par>
                            </p:childTnLst>
                          </p:cTn>
                        </p:par>
                        <p:par>
                          <p:cTn id="82" fill="hold">
                            <p:stCondLst>
                              <p:cond delay="39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00"/>
                                        <p:tgtEl>
                                          <p:spTgt spid="31"/>
                                        </p:tgtEl>
                                      </p:cBhvr>
                                    </p:animEffect>
                                  </p:childTnLst>
                                </p:cTn>
                              </p:par>
                            </p:childTnLst>
                          </p:cTn>
                        </p:par>
                        <p:par>
                          <p:cTn id="86" fill="hold">
                            <p:stCondLst>
                              <p:cond delay="4100"/>
                            </p:stCondLst>
                            <p:childTnLst>
                              <p:par>
                                <p:cTn id="87" presetID="10" presetClass="entr" presetSubtype="0"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200"/>
                                        <p:tgtEl>
                                          <p:spTgt spid="32"/>
                                        </p:tgtEl>
                                      </p:cBhvr>
                                    </p:animEffect>
                                  </p:childTnLst>
                                </p:cTn>
                              </p:par>
                            </p:childTnLst>
                          </p:cTn>
                        </p:par>
                        <p:par>
                          <p:cTn id="90" fill="hold">
                            <p:stCondLst>
                              <p:cond delay="4300"/>
                            </p:stCondLst>
                            <p:childTnLst>
                              <p:par>
                                <p:cTn id="91" presetID="10" presetClass="entr" presetSubtype="0" fill="hold"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200"/>
                                        <p:tgtEl>
                                          <p:spTgt spid="33"/>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200"/>
                                        <p:tgtEl>
                                          <p:spTgt spid="34"/>
                                        </p:tgtEl>
                                      </p:cBhvr>
                                    </p:animEffect>
                                  </p:childTnLst>
                                </p:cTn>
                              </p:par>
                            </p:childTnLst>
                          </p:cTn>
                        </p:par>
                        <p:par>
                          <p:cTn id="98" fill="hold">
                            <p:stCondLst>
                              <p:cond delay="470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2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4" grpId="0"/>
      <p:bldP spid="15" grpId="0"/>
      <p:bldP spid="16" grpId="0"/>
      <p:bldP spid="17" grpId="0"/>
      <p:bldP spid="18" grpId="0"/>
      <p:bldP spid="19" grpId="0"/>
      <p:bldP spid="20" grpId="0"/>
      <p:bldP spid="38" grpId="0" animBg="1"/>
      <p:bldP spid="39" grpId="0" animBg="1"/>
      <p:bldP spid="40" grpId="0" animBg="1"/>
      <p:bldP spid="41" grpId="0" animBg="1"/>
      <p:bldP spid="42" grpId="0" animBg="1"/>
      <p:bldP spid="43" grpId="0" animBg="1"/>
      <p:bldP spid="44" grpId="0" animBg="1"/>
      <p:bldP spid="3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687982" y="1706257"/>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a:solidFill>
                  <a:schemeClr val="tx1"/>
                </a:solidFill>
              </a:rPr>
              <a:t>Q&amp;A</a:t>
            </a: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4" y="4476265"/>
            <a:ext cx="5966529" cy="6412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Allan Ritchie</a:t>
            </a:r>
          </a:p>
          <a:p>
            <a:r>
              <a:rPr lang="en-US" sz="1961" dirty="0">
                <a:latin typeface="+mj-lt"/>
                <a:cs typeface="Arial"/>
              </a:rPr>
              <a:t>Independent Consultant – Microsoft MVP</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66"/>
            <a:ext cx="9541633" cy="761555"/>
            <a:chOff x="1735137" y="5935662"/>
            <a:chExt cx="9732963" cy="776826"/>
          </a:xfrm>
        </p:grpSpPr>
        <p:sp>
          <p:nvSpPr>
            <p:cNvPr id="10" name="TextBox 9"/>
            <p:cNvSpPr txBox="1"/>
            <p:nvPr/>
          </p:nvSpPr>
          <p:spPr>
            <a:xfrm>
              <a:off x="1735137" y="5935662"/>
              <a:ext cx="2493962" cy="416635"/>
            </a:xfrm>
            <a:prstGeom prst="rect">
              <a:avLst/>
            </a:prstGeom>
            <a:noFill/>
          </p:spPr>
          <p:txBody>
            <a:bodyPr wrap="square" rtlCol="0">
              <a:spAutoFit/>
            </a:bodyPr>
            <a:lstStyle/>
            <a:p>
              <a:pPr>
                <a:lnSpc>
                  <a:spcPct val="130000"/>
                </a:lnSpc>
              </a:pPr>
              <a:r>
                <a:rPr lang="en-US" sz="1765" dirty="0" err="1">
                  <a:latin typeface="+mj-lt"/>
                  <a:cs typeface="Arial"/>
                </a:rPr>
                <a:t>allan.ritchie@gmail.com</a:t>
              </a:r>
              <a:endParaRPr lang="en-US" sz="1765" dirty="0">
                <a:latin typeface="+mj-lt"/>
                <a:cs typeface="Arial"/>
              </a:endParaRPr>
            </a:p>
          </p:txBody>
        </p:sp>
        <p:sp>
          <p:nvSpPr>
            <p:cNvPr id="15" name="TextBox 14"/>
            <p:cNvSpPr txBox="1"/>
            <p:nvPr/>
          </p:nvSpPr>
          <p:spPr>
            <a:xfrm>
              <a:off x="8978900" y="5935662"/>
              <a:ext cx="2489200" cy="776826"/>
            </a:xfrm>
            <a:prstGeom prst="rect">
              <a:avLst/>
            </a:prstGeom>
            <a:noFill/>
          </p:spPr>
          <p:txBody>
            <a:bodyPr wrap="square" rtlCol="0">
              <a:spAutoFit/>
            </a:bodyPr>
            <a:lstStyle/>
            <a:p>
              <a:pPr algn="r">
                <a:lnSpc>
                  <a:spcPct val="130000"/>
                </a:lnSpc>
              </a:pPr>
              <a:r>
                <a:rPr lang="en-US" sz="1765" dirty="0">
                  <a:latin typeface="+mj-lt"/>
                  <a:cs typeface="Arial"/>
                </a:rPr>
                <a:t>@allanritchie911</a:t>
              </a:r>
            </a:p>
            <a:p>
              <a:pPr algn="r">
                <a:lnSpc>
                  <a:spcPct val="130000"/>
                </a:lnSpc>
              </a:pPr>
              <a:r>
                <a:rPr lang="en-US" sz="1765" dirty="0">
                  <a:latin typeface="+mj-lt"/>
                  <a:cs typeface="Arial"/>
                </a:rPr>
                <a:t>/</a:t>
              </a:r>
              <a:r>
                <a:rPr lang="en-US" sz="1765" dirty="0" err="1">
                  <a:latin typeface="+mj-lt"/>
                  <a:cs typeface="Arial"/>
                </a:rPr>
                <a:t>aritchie</a:t>
              </a:r>
              <a:endParaRPr lang="en-US" sz="1765" dirty="0">
                <a:latin typeface="+mj-lt"/>
                <a:cs typeface="Arial"/>
              </a:endParaRPr>
            </a:p>
          </p:txBody>
        </p:sp>
      </p:grpSp>
      <p:pic>
        <p:nvPicPr>
          <p:cNvPr id="1026" name="Picture 2" descr="See the source image">
            <a:extLst>
              <a:ext uri="{FF2B5EF4-FFF2-40B4-BE49-F238E27FC236}">
                <a16:creationId xmlns:a16="http://schemas.microsoft.com/office/drawing/2014/main" id="{9B5CF540-6DA5-4412-A609-5262A53EA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0990" y="5901403"/>
            <a:ext cx="326511" cy="3265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2A811FBF-BE74-0A20-CB01-37872B2ED564}"/>
              </a:ext>
            </a:extLst>
          </p:cNvPr>
          <p:cNvPicPr>
            <a:picLocks noChangeAspect="1" noChangeArrowheads="1"/>
          </p:cNvPicPr>
          <p:nvPr/>
        </p:nvPicPr>
        <p:blipFill>
          <a:blip r:embed="rId4">
            <a:extLst>
              <a:ext uri="{837473B0-CC2E-450A-ABE3-18F120FF3D39}">
                <a1611:picAttrSrcUrl xmlns:a1611="http://schemas.microsoft.com/office/drawing/2016/11/main" r:id="rId5"/>
              </a:ext>
            </a:extLst>
          </a:blip>
          <a:srcRect/>
          <a:stretch/>
        </p:blipFill>
        <p:spPr bwMode="auto">
          <a:xfrm>
            <a:off x="8680990" y="6241212"/>
            <a:ext cx="326511" cy="3265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erson's face with a black background&#10;&#10;Description automatically generated with low confidence">
            <a:extLst>
              <a:ext uri="{FF2B5EF4-FFF2-40B4-BE49-F238E27FC236}">
                <a16:creationId xmlns:a16="http://schemas.microsoft.com/office/drawing/2014/main" id="{F014CF28-CFA6-2B02-9C3F-A8909FCEA463}"/>
              </a:ext>
            </a:extLst>
          </p:cNvPr>
          <p:cNvPicPr>
            <a:picLocks noChangeAspect="1"/>
          </p:cNvPicPr>
          <p:nvPr/>
        </p:nvPicPr>
        <p:blipFill>
          <a:blip r:embed="rId6"/>
          <a:stretch>
            <a:fillRect/>
          </a:stretch>
        </p:blipFill>
        <p:spPr>
          <a:xfrm>
            <a:off x="-196573" y="4866792"/>
            <a:ext cx="1932917" cy="1447800"/>
          </a:xfrm>
          <a:prstGeom prst="rect">
            <a:avLst/>
          </a:prstGeom>
        </p:spPr>
      </p:pic>
    </p:spTree>
    <p:extLst>
      <p:ext uri="{BB962C8B-B14F-4D97-AF65-F5344CB8AC3E}">
        <p14:creationId xmlns:p14="http://schemas.microsoft.com/office/powerpoint/2010/main" val="2695355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5EA2B1A-457A-4554-BA05-AE7E471B07BA}"/>
              </a:ext>
            </a:extLst>
          </p:cNvPr>
          <p:cNvGrpSpPr/>
          <p:nvPr/>
        </p:nvGrpSpPr>
        <p:grpSpPr>
          <a:xfrm>
            <a:off x="805566" y="3149081"/>
            <a:ext cx="7635039" cy="559837"/>
            <a:chOff x="1233239" y="3442565"/>
            <a:chExt cx="7635039" cy="559837"/>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546470"/>
              <a:chOff x="1084377" y="3607592"/>
              <a:chExt cx="141193" cy="546470"/>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546470"/>
              <a:chOff x="1084377" y="3607592"/>
              <a:chExt cx="141193" cy="54647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546470"/>
              <a:chOff x="1084377" y="3607592"/>
              <a:chExt cx="141193" cy="54647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546470"/>
              <a:chOff x="1084377" y="3607592"/>
              <a:chExt cx="141193" cy="546470"/>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546470"/>
              <a:chOff x="1084377" y="3607592"/>
              <a:chExt cx="141193" cy="546470"/>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546470"/>
              <a:chOff x="1084377" y="3607592"/>
              <a:chExt cx="141193" cy="546470"/>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546470"/>
              <a:chOff x="1084377" y="3607592"/>
              <a:chExt cx="141193" cy="546470"/>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5"/>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5" name="Group 4">
            <a:extLst>
              <a:ext uri="{FF2B5EF4-FFF2-40B4-BE49-F238E27FC236}">
                <a16:creationId xmlns:a16="http://schemas.microsoft.com/office/drawing/2014/main" id="{BF3C05F6-5643-4514-9015-EADA69635388}"/>
              </a:ext>
            </a:extLst>
          </p:cNvPr>
          <p:cNvGrpSpPr/>
          <p:nvPr/>
        </p:nvGrpSpPr>
        <p:grpSpPr>
          <a:xfrm>
            <a:off x="246086" y="3672002"/>
            <a:ext cx="8734364" cy="2495656"/>
            <a:chOff x="473522" y="2957809"/>
            <a:chExt cx="8438903"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10" name="TextBox 9"/>
                <p:cNvSpPr txBox="1"/>
                <p:nvPr/>
              </p:nvSpPr>
              <p:spPr>
                <a:xfrm>
                  <a:off x="474924" y="2957810"/>
                  <a:ext cx="9253607" cy="3077297"/>
                </a:xfrm>
                <a:prstGeom prst="rect">
                  <a:avLst/>
                </a:prstGeom>
                <a:solidFill>
                  <a:srgbClr val="512BD4"/>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4002">
                    <a:defRPr/>
                  </a:pPr>
                  <a:endParaRPr lang="en-US" sz="1333" b="1">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algn="ctr" defTabSz="895998">
                    <a:lnSpc>
                      <a:spcPct val="90000"/>
                    </a:lnSpc>
                    <a:defRPr/>
                  </a:pPr>
                  <a:r>
                    <a:rPr lang="en-US" sz="933" b="1" kern="0">
                      <a:gradFill>
                        <a:gsLst>
                          <a:gs pos="2804">
                            <a:srgbClr val="505050"/>
                          </a:gs>
                          <a:gs pos="26000">
                            <a:srgbClr val="505050"/>
                          </a:gs>
                        </a:gsLst>
                        <a:lin ang="5400000" scaled="1"/>
                      </a:gradFill>
                      <a:latin typeface="Open Sans" panose="020B0606030504020204" pitchFamily="34" charset="0"/>
                      <a:ea typeface="Open Sans" panose="020B0606030504020204" pitchFamily="34" charset="0"/>
                      <a:cs typeface="Open Sans" panose="020B0606030504020204"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algn="ctr" defTabSz="895998">
                    <a:lnSpc>
                      <a:spcPct val="90000"/>
                    </a:lnSpc>
                    <a:defRPr/>
                  </a:pPr>
                  <a:r>
                    <a:rPr lang="en-US" sz="933" b="1" kern="0">
                      <a:gradFill>
                        <a:gsLst>
                          <a:gs pos="2804">
                            <a:srgbClr val="505050"/>
                          </a:gs>
                          <a:gs pos="26000">
                            <a:srgbClr val="505050"/>
                          </a:gs>
                        </a:gsLst>
                        <a:lin ang="5400000" scaled="1"/>
                      </a:gradFill>
                      <a:latin typeface="Open Sans" panose="020B0606030504020204" pitchFamily="34" charset="0"/>
                      <a:ea typeface="Open Sans" panose="020B0606030504020204" pitchFamily="34" charset="0"/>
                      <a:cs typeface="Open Sans" panose="020B0606030504020204"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algn="ctr" defTabSz="895998">
                    <a:lnSpc>
                      <a:spcPct val="90000"/>
                    </a:lnSpc>
                    <a:defRPr/>
                  </a:pPr>
                  <a:r>
                    <a:rPr lang="en-US" sz="933" b="1" kern="0">
                      <a:gradFill>
                        <a:gsLst>
                          <a:gs pos="2804">
                            <a:srgbClr val="505050"/>
                          </a:gs>
                          <a:gs pos="26000">
                            <a:srgbClr val="505050"/>
                          </a:gs>
                        </a:gsLst>
                        <a:lin ang="5400000" scaled="1"/>
                      </a:gradFill>
                      <a:latin typeface="Open Sans" panose="020B0606030504020204" pitchFamily="34" charset="0"/>
                      <a:ea typeface="Open Sans" panose="020B0606030504020204" pitchFamily="34" charset="0"/>
                      <a:cs typeface="Open Sans" panose="020B0606030504020204" pitchFamily="34" charset="0"/>
                    </a:rPr>
                    <a:t>RUNTIME COMPONENTS</a:t>
                  </a:r>
                </a:p>
              </p:txBody>
            </p:sp>
            <p:sp>
              <p:nvSpPr>
                <p:cNvPr id="30" name="TextBox 29"/>
                <p:cNvSpPr txBox="1"/>
                <p:nvPr/>
              </p:nvSpPr>
              <p:spPr>
                <a:xfrm>
                  <a:off x="532406" y="3553750"/>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r>
                    <a:rPr lang="en-US" sz="1800">
                      <a:solidFill>
                        <a:srgbClr val="E5E5E5"/>
                      </a:solidFill>
                      <a:latin typeface="Open Sans" panose="020B0606030504020204" pitchFamily="34" charset="0"/>
                      <a:ea typeface="Open Sans" panose="020B0606030504020204" pitchFamily="34" charset="0"/>
                      <a:cs typeface="Open Sans" panose="020B0606030504020204" pitchFamily="34" charset="0"/>
                    </a:rPr>
                    <a:t>COMMON BASE LIBARIES/APIs </a:t>
                  </a:r>
                  <a:endParaRPr lang="en-US" sz="1400">
                    <a:solidFill>
                      <a:srgbClr val="E5E5E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549899" y="4949462"/>
                  <a:ext cx="9162736" cy="366779"/>
                </a:xfrm>
                <a:prstGeom prst="rect">
                  <a:avLst/>
                </a:prstGeom>
              </p:spPr>
              <p:txBody>
                <a:bodyPr wrap="square">
                  <a:spAutoFit/>
                </a:bodyPr>
                <a:lstStyle/>
                <a:p>
                  <a:pPr algn="ctr" defTabSz="913808">
                    <a:defRPr/>
                  </a:pPr>
                  <a:r>
                    <a:rPr lang="en-US" sz="1333" b="1" kern="0">
                      <a:solidFill>
                        <a:srgbClr val="FFFFFF"/>
                      </a:solidFill>
                      <a:latin typeface="Open Sans" panose="020B0606030504020204" pitchFamily="34" charset="0"/>
                      <a:ea typeface="Open Sans" panose="020B0606030504020204" pitchFamily="34" charset="0"/>
                      <a:cs typeface="Open Sans" panose="020B0606030504020204" pitchFamily="34" charset="0"/>
                    </a:rPr>
                    <a:t>INFRASTRUCTURE</a:t>
                  </a:r>
                  <a:endParaRPr lang="en-US" sz="1733">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4" name="Rectangle 3"/>
              <p:cNvSpPr/>
              <p:nvPr/>
            </p:nvSpPr>
            <p:spPr>
              <a:xfrm>
                <a:off x="431235" y="3774151"/>
                <a:ext cx="9253607" cy="592031"/>
              </a:xfrm>
              <a:prstGeom prst="rect">
                <a:avLst/>
              </a:prstGeom>
            </p:spPr>
            <p:txBody>
              <a:bodyPr wrap="square">
                <a:spAutoFit/>
              </a:bodyPr>
              <a:lstStyle/>
              <a:p>
                <a:pPr algn="ctr" defTabSz="914002">
                  <a:lnSpc>
                    <a:spcPct val="90000"/>
                  </a:lnSpc>
                  <a:defRPr/>
                </a:pPr>
                <a:r>
                  <a:rPr lang="en-US" sz="2800" kern="0">
                    <a:solidFill>
                      <a:srgbClr val="FFFFFF"/>
                    </a:solidFill>
                    <a:latin typeface="Open Sans" panose="020B0606030504020204" pitchFamily="34" charset="0"/>
                    <a:ea typeface="Open Sans" panose="020B0606030504020204" pitchFamily="34" charset="0"/>
                    <a:cs typeface="Open Sans" panose="020B0606030504020204" pitchFamily="34" charset="0"/>
                  </a:rPr>
                  <a:t>.NET 6</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endParaRPr lang="en-US" sz="1067">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211A1041-3F37-4B05-80B8-8CD6AC8DE58B}"/>
              </a:ext>
            </a:extLst>
          </p:cNvPr>
          <p:cNvGrpSpPr/>
          <p:nvPr/>
        </p:nvGrpSpPr>
        <p:grpSpPr>
          <a:xfrm>
            <a:off x="10007859" y="957294"/>
            <a:ext cx="2417836" cy="5596954"/>
            <a:chOff x="9244254" y="1451039"/>
            <a:chExt cx="2417836" cy="5596956"/>
          </a:xfrm>
        </p:grpSpPr>
        <p:sp>
          <p:nvSpPr>
            <p:cNvPr id="60" name="Rectangle 59">
              <a:extLst>
                <a:ext uri="{FF2B5EF4-FFF2-40B4-BE49-F238E27FC236}">
                  <a16:creationId xmlns:a16="http://schemas.microsoft.com/office/drawing/2014/main" id="{DCDECF18-67A8-4760-B8DE-0636BFEA44B8}"/>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defTabSz="894404">
                <a:defRPr/>
              </a:pPr>
              <a:r>
                <a:rPr lang="en-US" sz="2000" kern="0">
                  <a:gradFill>
                    <a:gsLst>
                      <a:gs pos="14679">
                        <a:srgbClr val="FFFFFF"/>
                      </a:gs>
                      <a:gs pos="38000">
                        <a:srgbClr val="FFFFFF"/>
                      </a:gs>
                    </a:gsLst>
                    <a:lin ang="5400000" scaled="1"/>
                  </a:gradFill>
                  <a:latin typeface="Open Sans" panose="020B0606030504020204" pitchFamily="34" charset="0"/>
                  <a:ea typeface="Open Sans" panose="020B0606030504020204" pitchFamily="34" charset="0"/>
                  <a:cs typeface="Open Sans" panose="020B0606030504020204" pitchFamily="34" charset="0"/>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9244254"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r>
                <a:rPr lang="en-US" sz="1100" b="0">
                  <a:solidFill>
                    <a:srgbClr val="E6E6E6"/>
                  </a:solidFill>
                  <a:latin typeface="Open Sans" panose="020B0606030504020204" pitchFamily="34" charset="0"/>
                  <a:ea typeface="Open Sans" panose="020B0606030504020204" pitchFamily="34" charset="0"/>
                  <a:cs typeface="Open Sans" panose="020B0606030504020204" pitchFamily="34" charset="0"/>
                </a:rPr>
                <a:t>TOOLS</a:t>
              </a:r>
            </a:p>
          </p:txBody>
        </p:sp>
        <p:sp>
          <p:nvSpPr>
            <p:cNvPr id="44" name="TextBox 43">
              <a:extLst>
                <a:ext uri="{FF2B5EF4-FFF2-40B4-BE49-F238E27FC236}">
                  <a16:creationId xmlns:a16="http://schemas.microsoft.com/office/drawing/2014/main" id="{D30DD9FD-768F-43AB-A8DC-CBB27E0C4194}"/>
                </a:ext>
              </a:extLst>
            </p:cNvPr>
            <p:cNvSpPr txBox="1"/>
            <p:nvPr/>
          </p:nvSpPr>
          <p:spPr>
            <a:xfrm>
              <a:off x="9313518" y="5383081"/>
              <a:ext cx="2348571" cy="524652"/>
            </a:xfrm>
            <a:prstGeom prst="rect">
              <a:avLst/>
            </a:prstGeom>
            <a:noFill/>
            <a:ln>
              <a:noFill/>
            </a:ln>
          </p:spPr>
          <p:txBody>
            <a:bodyPr wrap="square" lIns="121903" tIns="191209" rIns="121903" bIns="191209" rtlCol="0">
              <a:spAutoFit/>
            </a:bodyPr>
            <a:lstStyle/>
            <a:p>
              <a:pPr algn="ctr" defTabSz="895998">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304442" y="6523343"/>
              <a:ext cx="2357648" cy="524652"/>
            </a:xfrm>
            <a:prstGeom prst="rect">
              <a:avLst/>
            </a:prstGeom>
            <a:noFill/>
            <a:ln>
              <a:noFill/>
            </a:ln>
          </p:spPr>
          <p:txBody>
            <a:bodyPr wrap="square" lIns="121903" tIns="191209" rIns="121903" bIns="191209" rtlCol="0">
              <a:spAutoFit/>
            </a:bodyPr>
            <a:lstStyle/>
            <a:p>
              <a:pPr algn="ctr" defTabSz="895998">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CLI</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3292" y="6037073"/>
              <a:ext cx="519947" cy="505742"/>
            </a:xfrm>
            <a:prstGeom prst="rect">
              <a:avLst/>
            </a:prstGeom>
            <a:ln>
              <a:noFill/>
            </a:ln>
          </p:spPr>
        </p:pic>
        <p:sp>
          <p:nvSpPr>
            <p:cNvPr id="58" name="TextBox 57">
              <a:extLst>
                <a:ext uri="{FF2B5EF4-FFF2-40B4-BE49-F238E27FC236}">
                  <a16:creationId xmlns:a16="http://schemas.microsoft.com/office/drawing/2014/main" id="{59972DB0-D3D3-45BD-A2F3-A7DEF145CF13}"/>
                </a:ext>
              </a:extLst>
            </p:cNvPr>
            <p:cNvSpPr txBox="1"/>
            <p:nvPr/>
          </p:nvSpPr>
          <p:spPr>
            <a:xfrm>
              <a:off x="9275470" y="2816389"/>
              <a:ext cx="2357648" cy="509619"/>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286747" y="4128498"/>
              <a:ext cx="2375343" cy="509619"/>
            </a:xfrm>
            <a:prstGeom prst="rect">
              <a:avLst/>
            </a:prstGeom>
            <a:noFill/>
            <a:ln>
              <a:noFill/>
            </a:ln>
          </p:spPr>
          <p:txBody>
            <a:bodyPr wrap="square" lIns="0" tIns="183765" rIns="119523" bIns="183765" rtlCol="0">
              <a:spAutoFit/>
            </a:bodyPr>
            <a:lstStyle/>
            <a:p>
              <a:pPr marL="14006" algn="ctr" defTabSz="861044">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Visual Studio for Mac</a:t>
              </a:r>
            </a:p>
          </p:txBody>
        </p:sp>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453363"/>
              <a:ext cx="663793" cy="662929"/>
            </a:xfrm>
            <a:prstGeom prst="rect">
              <a:avLst/>
            </a:prstGeom>
          </p:spPr>
        </p:pic>
        <p:pic>
          <p:nvPicPr>
            <p:cNvPr id="146" name="Graphic 145">
              <a:extLst>
                <a:ext uri="{FF2B5EF4-FFF2-40B4-BE49-F238E27FC236}">
                  <a16:creationId xmlns:a16="http://schemas.microsoft.com/office/drawing/2014/main" id="{5C6FA744-B583-4374-B26D-FEADE38C8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15" name="Picture 14" descr="A close up of a logo&#10;&#10;Description automatically generated">
              <a:extLst>
                <a:ext uri="{FF2B5EF4-FFF2-40B4-BE49-F238E27FC236}">
                  <a16:creationId xmlns:a16="http://schemas.microsoft.com/office/drawing/2014/main" id="{AEB2DA1A-E3C0-4F11-8D03-6CB45182D02C}"/>
                </a:ext>
              </a:extLst>
            </p:cNvPr>
            <p:cNvPicPr>
              <a:picLocks noChangeAspect="1"/>
            </p:cNvPicPr>
            <p:nvPr/>
          </p:nvPicPr>
          <p:blipFill>
            <a:blip r:embed="rId8"/>
            <a:stretch>
              <a:fillRect/>
            </a:stretch>
          </p:blipFill>
          <p:spPr>
            <a:xfrm>
              <a:off x="10096009" y="4788630"/>
              <a:ext cx="594450" cy="594450"/>
            </a:xfrm>
            <a:prstGeom prst="rect">
              <a:avLst/>
            </a:prstGeom>
          </p:spPr>
        </p:pic>
      </p:grpSp>
      <p:sp>
        <p:nvSpPr>
          <p:cNvPr id="53" name="Rectangle 52">
            <a:extLst>
              <a:ext uri="{FF2B5EF4-FFF2-40B4-BE49-F238E27FC236}">
                <a16:creationId xmlns:a16="http://schemas.microsoft.com/office/drawing/2014/main" id="{693ADAB9-0CD3-4ACA-AFD8-60B6A95EDCFE}"/>
              </a:ext>
            </a:extLst>
          </p:cNvPr>
          <p:cNvSpPr/>
          <p:nvPr/>
        </p:nvSpPr>
        <p:spPr bwMode="auto">
          <a:xfrm>
            <a:off x="1494042" y="1150822"/>
            <a:ext cx="1250399"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66" name="Rectangle 65">
            <a:extLst>
              <a:ext uri="{FF2B5EF4-FFF2-40B4-BE49-F238E27FC236}">
                <a16:creationId xmlns:a16="http://schemas.microsoft.com/office/drawing/2014/main" id="{920F3DE6-40E3-414B-A393-F3803440188A}"/>
              </a:ext>
            </a:extLst>
          </p:cNvPr>
          <p:cNvSpPr/>
          <p:nvPr/>
        </p:nvSpPr>
        <p:spPr bwMode="auto">
          <a:xfrm>
            <a:off x="2746102" y="1150823"/>
            <a:ext cx="1250399"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70" name="Rectangle 69">
            <a:extLst>
              <a:ext uri="{FF2B5EF4-FFF2-40B4-BE49-F238E27FC236}">
                <a16:creationId xmlns:a16="http://schemas.microsoft.com/office/drawing/2014/main" id="{94D23332-5CB4-47E5-84F9-B19F9E90C0F7}"/>
              </a:ext>
            </a:extLst>
          </p:cNvPr>
          <p:cNvSpPr/>
          <p:nvPr/>
        </p:nvSpPr>
        <p:spPr bwMode="auto">
          <a:xfrm>
            <a:off x="3986210" y="1150822"/>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74" name="Rectangle 73">
            <a:extLst>
              <a:ext uri="{FF2B5EF4-FFF2-40B4-BE49-F238E27FC236}">
                <a16:creationId xmlns:a16="http://schemas.microsoft.com/office/drawing/2014/main" id="{437578EA-2C96-4A1F-A9DB-37215A406649}"/>
              </a:ext>
            </a:extLst>
          </p:cNvPr>
          <p:cNvSpPr/>
          <p:nvPr/>
        </p:nvSpPr>
        <p:spPr bwMode="auto">
          <a:xfrm>
            <a:off x="5236814" y="1150822"/>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78" name="Rectangle 77">
            <a:extLst>
              <a:ext uri="{FF2B5EF4-FFF2-40B4-BE49-F238E27FC236}">
                <a16:creationId xmlns:a16="http://schemas.microsoft.com/office/drawing/2014/main" id="{BA40EA88-EB53-466C-BEA0-EBA2C0FADCE2}"/>
              </a:ext>
            </a:extLst>
          </p:cNvPr>
          <p:cNvSpPr/>
          <p:nvPr/>
        </p:nvSpPr>
        <p:spPr bwMode="auto">
          <a:xfrm>
            <a:off x="6488563" y="1150822"/>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82" name="Rectangle 81">
            <a:extLst>
              <a:ext uri="{FF2B5EF4-FFF2-40B4-BE49-F238E27FC236}">
                <a16:creationId xmlns:a16="http://schemas.microsoft.com/office/drawing/2014/main" id="{AFB452F1-EA1E-4516-ACA0-A8F4C3CBDA19}"/>
              </a:ext>
            </a:extLst>
          </p:cNvPr>
          <p:cNvSpPr/>
          <p:nvPr/>
        </p:nvSpPr>
        <p:spPr bwMode="auto">
          <a:xfrm>
            <a:off x="7731699" y="1150822"/>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5" name="Rectangle 154">
            <a:extLst>
              <a:ext uri="{FF2B5EF4-FFF2-40B4-BE49-F238E27FC236}">
                <a16:creationId xmlns:a16="http://schemas.microsoft.com/office/drawing/2014/main" id="{49232D19-A706-4D74-89DC-4B6B5D101D20}"/>
              </a:ext>
            </a:extLst>
          </p:cNvPr>
          <p:cNvSpPr/>
          <p:nvPr/>
        </p:nvSpPr>
        <p:spPr bwMode="auto">
          <a:xfrm>
            <a:off x="6499989" y="1154506"/>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1" name="Group 20">
            <a:extLst>
              <a:ext uri="{FF2B5EF4-FFF2-40B4-BE49-F238E27FC236}">
                <a16:creationId xmlns:a16="http://schemas.microsoft.com/office/drawing/2014/main" id="{32B3504A-A166-40EF-9648-58B38A36B12F}"/>
              </a:ext>
            </a:extLst>
          </p:cNvPr>
          <p:cNvGrpSpPr/>
          <p:nvPr/>
        </p:nvGrpSpPr>
        <p:grpSpPr>
          <a:xfrm>
            <a:off x="312996" y="1710965"/>
            <a:ext cx="8662879" cy="2075964"/>
            <a:chOff x="268048" y="1464864"/>
            <a:chExt cx="8662879" cy="2075963"/>
          </a:xfrm>
        </p:grpSpPr>
        <p:sp>
          <p:nvSpPr>
            <p:cNvPr id="55" name="TextBox 54">
              <a:extLst>
                <a:ext uri="{FF2B5EF4-FFF2-40B4-BE49-F238E27FC236}">
                  <a16:creationId xmlns:a16="http://schemas.microsoft.com/office/drawing/2014/main" id="{C86A25BB-F8AE-4AD3-91CE-05130160099B}"/>
                </a:ext>
              </a:extLst>
            </p:cNvPr>
            <p:cNvSpPr txBox="1"/>
            <p:nvPr/>
          </p:nvSpPr>
          <p:spPr>
            <a:xfrm>
              <a:off x="1474372" y="2448897"/>
              <a:ext cx="1251269"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WEB</a:t>
              </a:r>
            </a:p>
          </p:txBody>
        </p:sp>
        <p:sp>
          <p:nvSpPr>
            <p:cNvPr id="72" name="TextBox 71">
              <a:extLst>
                <a:ext uri="{FF2B5EF4-FFF2-40B4-BE49-F238E27FC236}">
                  <a16:creationId xmlns:a16="http://schemas.microsoft.com/office/drawing/2014/main" id="{9BD40E6E-DBF8-4A45-8364-33C179C73747}"/>
                </a:ext>
              </a:extLst>
            </p:cNvPr>
            <p:cNvSpPr txBox="1"/>
            <p:nvPr/>
          </p:nvSpPr>
          <p:spPr>
            <a:xfrm>
              <a:off x="3997915" y="2448899"/>
              <a:ext cx="1206945"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MOBILE</a:t>
              </a:r>
            </a:p>
          </p:txBody>
        </p:sp>
        <p:sp>
          <p:nvSpPr>
            <p:cNvPr id="76" name="TextBox 75">
              <a:extLst>
                <a:ext uri="{FF2B5EF4-FFF2-40B4-BE49-F238E27FC236}">
                  <a16:creationId xmlns:a16="http://schemas.microsoft.com/office/drawing/2014/main" id="{F04F433F-874A-4816-8A9D-DC8E6FF0041A}"/>
                </a:ext>
              </a:extLst>
            </p:cNvPr>
            <p:cNvSpPr txBox="1"/>
            <p:nvPr/>
          </p:nvSpPr>
          <p:spPr>
            <a:xfrm>
              <a:off x="5242010" y="2448897"/>
              <a:ext cx="1206981"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GAMING</a:t>
              </a:r>
            </a:p>
          </p:txBody>
        </p:sp>
        <p:sp>
          <p:nvSpPr>
            <p:cNvPr id="80" name="TextBox 79">
              <a:extLst>
                <a:ext uri="{FF2B5EF4-FFF2-40B4-BE49-F238E27FC236}">
                  <a16:creationId xmlns:a16="http://schemas.microsoft.com/office/drawing/2014/main" id="{0DE5C626-2780-4925-8F82-1895FFB0B245}"/>
                </a:ext>
              </a:extLst>
            </p:cNvPr>
            <p:cNvSpPr txBox="1"/>
            <p:nvPr/>
          </p:nvSpPr>
          <p:spPr>
            <a:xfrm>
              <a:off x="6442997" y="2455469"/>
              <a:ext cx="1251269" cy="180049"/>
            </a:xfrm>
            <a:prstGeom prst="rect">
              <a:avLst/>
            </a:prstGeom>
            <a:noFill/>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IoT</a:t>
              </a:r>
            </a:p>
          </p:txBody>
        </p:sp>
        <p:sp>
          <p:nvSpPr>
            <p:cNvPr id="84" name="TextBox 83">
              <a:extLst>
                <a:ext uri="{FF2B5EF4-FFF2-40B4-BE49-F238E27FC236}">
                  <a16:creationId xmlns:a16="http://schemas.microsoft.com/office/drawing/2014/main" id="{2D4ACADA-BCA3-42F7-9644-31D2ACA5B3BB}"/>
                </a:ext>
              </a:extLst>
            </p:cNvPr>
            <p:cNvSpPr txBox="1"/>
            <p:nvPr/>
          </p:nvSpPr>
          <p:spPr>
            <a:xfrm>
              <a:off x="7734966" y="2448897"/>
              <a:ext cx="1195961" cy="180049"/>
            </a:xfrm>
            <a:prstGeom prst="rect">
              <a:avLst/>
            </a:prstGeom>
            <a:noFill/>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AI</a:t>
              </a:r>
            </a:p>
          </p:txBody>
        </p:sp>
        <p:grpSp>
          <p:nvGrpSpPr>
            <p:cNvPr id="17" name="Group 16">
              <a:extLst>
                <a:ext uri="{FF2B5EF4-FFF2-40B4-BE49-F238E27FC236}">
                  <a16:creationId xmlns:a16="http://schemas.microsoft.com/office/drawing/2014/main" id="{97A45DFA-AD1F-4F67-82EA-46102A426EFE}"/>
                </a:ext>
              </a:extLst>
            </p:cNvPr>
            <p:cNvGrpSpPr/>
            <p:nvPr/>
          </p:nvGrpSpPr>
          <p:grpSpPr>
            <a:xfrm>
              <a:off x="2726371" y="1464864"/>
              <a:ext cx="1256082" cy="2075963"/>
              <a:chOff x="673761" y="1444306"/>
              <a:chExt cx="1256082"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C29CD062-D24A-4352-858A-28D2B0E513C7}"/>
                  </a:ext>
                </a:extLst>
              </p:cNvPr>
              <p:cNvSpPr txBox="1"/>
              <p:nvPr/>
            </p:nvSpPr>
            <p:spPr>
              <a:xfrm>
                <a:off x="678574" y="2438506"/>
                <a:ext cx="1251269" cy="180049"/>
              </a:xfrm>
              <a:prstGeom prst="rect">
                <a:avLst/>
              </a:prstGeom>
              <a:noFill/>
            </p:spPr>
            <p:txBody>
              <a:bodyPr wrap="square" lIns="0" tIns="0" rIns="0" bIns="0" rtlCol="0">
                <a:spAutoFit/>
              </a:bodyPr>
              <a:lstStyle/>
              <a:p>
                <a:pPr algn="ctr" defTabSz="914377">
                  <a:lnSpc>
                    <a:spcPct val="90000"/>
                  </a:lnSpc>
                  <a:spcAft>
                    <a:spcPts val="600"/>
                  </a:spcAft>
                  <a:defRPr/>
                </a:pPr>
                <a:r>
                  <a:rPr lang="en-US" sz="1300">
                    <a:solidFill>
                      <a:srgbClr val="FFFFFF"/>
                    </a:solidFill>
                    <a:latin typeface="Open Sans" panose="020B0606030504020204" pitchFamily="34" charset="0"/>
                    <a:ea typeface="Open Sans" panose="020B0606030504020204" pitchFamily="34" charset="0"/>
                    <a:cs typeface="Open Sans" panose="020B0606030504020204" pitchFamily="34" charset="0"/>
                  </a:rPr>
                  <a:t>DESKTOP</a:t>
                </a:r>
              </a:p>
            </p:txBody>
          </p:sp>
          <p:grpSp>
            <p:nvGrpSpPr>
              <p:cNvPr id="87" name="monitor 1" descr="monitor, desktop">
                <a:extLst>
                  <a:ext uri="{FF2B5EF4-FFF2-40B4-BE49-F238E27FC236}">
                    <a16:creationId xmlns:a16="http://schemas.microsoft.com/office/drawing/2014/main" id="{45BFA2BF-0D73-499F-B857-6B7FBC9201D3}"/>
                  </a:ext>
                </a:extLst>
              </p:cNvPr>
              <p:cNvGrpSpPr/>
              <p:nvPr/>
            </p:nvGrpSpPr>
            <p:grpSpPr>
              <a:xfrm>
                <a:off x="1045026" y="1720818"/>
                <a:ext cx="518370" cy="422446"/>
                <a:chOff x="4233864" y="1827214"/>
                <a:chExt cx="403228" cy="328613"/>
              </a:xfrm>
            </p:grpSpPr>
            <p:sp>
              <p:nvSpPr>
                <p:cNvPr id="88" name="Freeform 53">
                  <a:extLst>
                    <a:ext uri="{FF2B5EF4-FFF2-40B4-BE49-F238E27FC236}">
                      <a16:creationId xmlns:a16="http://schemas.microsoft.com/office/drawing/2014/main" id="{B8E36091-FA50-4C0F-B589-A8EF7D0D782A}"/>
                    </a:ext>
                  </a:extLst>
                </p:cNvPr>
                <p:cNvSpPr>
                  <a:spLocks/>
                </p:cNvSpPr>
                <p:nvPr/>
              </p:nvSpPr>
              <p:spPr bwMode="auto">
                <a:xfrm>
                  <a:off x="4233867" y="1827215"/>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9" name="Freeform 54">
                  <a:extLst>
                    <a:ext uri="{FF2B5EF4-FFF2-40B4-BE49-F238E27FC236}">
                      <a16:creationId xmlns:a16="http://schemas.microsoft.com/office/drawing/2014/main" id="{73BB8556-1332-4E08-A9C7-E76C76BD25D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0" name="Freeform 173">
                  <a:extLst>
                    <a:ext uri="{FF2B5EF4-FFF2-40B4-BE49-F238E27FC236}">
                      <a16:creationId xmlns:a16="http://schemas.microsoft.com/office/drawing/2014/main" id="{0C21327C-57B8-4369-9B73-3438AA5C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92" name="online" descr="online">
              <a:extLst>
                <a:ext uri="{FF2B5EF4-FFF2-40B4-BE49-F238E27FC236}">
                  <a16:creationId xmlns:a16="http://schemas.microsoft.com/office/drawing/2014/main" id="{5E306094-4BA6-4495-87FA-A4BC91E48092}"/>
                </a:ext>
              </a:extLst>
            </p:cNvPr>
            <p:cNvGrpSpPr/>
            <p:nvPr/>
          </p:nvGrpSpPr>
          <p:grpSpPr>
            <a:xfrm>
              <a:off x="1795706" y="1681697"/>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4" name="Freeform: Shape 93">
                <a:extLst>
                  <a:ext uri="{FF2B5EF4-FFF2-40B4-BE49-F238E27FC236}">
                    <a16:creationId xmlns:a16="http://schemas.microsoft.com/office/drawing/2014/main" id="{8C850123-3BF0-4118-BEA9-DBFBE1E1C3C2}"/>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5" name="Freeform: Shape 94">
                <a:extLst>
                  <a:ext uri="{FF2B5EF4-FFF2-40B4-BE49-F238E27FC236}">
                    <a16:creationId xmlns:a16="http://schemas.microsoft.com/office/drawing/2014/main" id="{D29077DF-1FAD-432C-9BB3-4CA9153013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6" name="Freeform: Shape 95">
                <a:extLst>
                  <a:ext uri="{FF2B5EF4-FFF2-40B4-BE49-F238E27FC236}">
                    <a16:creationId xmlns:a16="http://schemas.microsoft.com/office/drawing/2014/main" id="{7B5C2DC6-2B95-40CF-85D2-2263FDB2D11D}"/>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7" name="Freeform: Shape 96">
                <a:extLst>
                  <a:ext uri="{FF2B5EF4-FFF2-40B4-BE49-F238E27FC236}">
                    <a16:creationId xmlns:a16="http://schemas.microsoft.com/office/drawing/2014/main" id="{3812D1F3-77BA-4233-8555-61D7748E9290}"/>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8" name="Freeform: Shape 97">
                <a:extLst>
                  <a:ext uri="{FF2B5EF4-FFF2-40B4-BE49-F238E27FC236}">
                    <a16:creationId xmlns:a16="http://schemas.microsoft.com/office/drawing/2014/main" id="{1AFE289C-DBFC-4329-8ADA-890FF83AC48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9" name="Freeform: Shape 98">
                <a:extLst>
                  <a:ext uri="{FF2B5EF4-FFF2-40B4-BE49-F238E27FC236}">
                    <a16:creationId xmlns:a16="http://schemas.microsoft.com/office/drawing/2014/main" id="{B6D91C64-6664-44BC-83AC-B605BE24F977}"/>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0" name="Freeform: Shape 99">
                <a:extLst>
                  <a:ext uri="{FF2B5EF4-FFF2-40B4-BE49-F238E27FC236}">
                    <a16:creationId xmlns:a16="http://schemas.microsoft.com/office/drawing/2014/main" id="{871478E4-2B9F-47BD-8DE5-104F88CB8FD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1" name="Freeform: Shape 100">
                <a:extLst>
                  <a:ext uri="{FF2B5EF4-FFF2-40B4-BE49-F238E27FC236}">
                    <a16:creationId xmlns:a16="http://schemas.microsoft.com/office/drawing/2014/main" id="{67F4BBE5-C12B-4524-A014-8900D04284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2" name="Freeform: Shape 101">
                <a:extLst>
                  <a:ext uri="{FF2B5EF4-FFF2-40B4-BE49-F238E27FC236}">
                    <a16:creationId xmlns:a16="http://schemas.microsoft.com/office/drawing/2014/main" id="{A4C0A2F8-E042-4E69-9FE9-386D72F0ED1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3" name="Freeform: Shape 102">
                <a:extLst>
                  <a:ext uri="{FF2B5EF4-FFF2-40B4-BE49-F238E27FC236}">
                    <a16:creationId xmlns:a16="http://schemas.microsoft.com/office/drawing/2014/main" id="{979AEF87-8122-479A-AE45-4BB77A216196}"/>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4" name="Freeform: Shape 103">
                <a:extLst>
                  <a:ext uri="{FF2B5EF4-FFF2-40B4-BE49-F238E27FC236}">
                    <a16:creationId xmlns:a16="http://schemas.microsoft.com/office/drawing/2014/main" id="{E27C10BB-2A4F-4D18-A1D0-C48EB1A3D17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5" name="Freeform: Shape 104">
                <a:extLst>
                  <a:ext uri="{FF2B5EF4-FFF2-40B4-BE49-F238E27FC236}">
                    <a16:creationId xmlns:a16="http://schemas.microsoft.com/office/drawing/2014/main" id="{E70E549C-4568-4024-B921-30CD88B9CEA9}"/>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6" name="Freeform: Shape 105">
                <a:extLst>
                  <a:ext uri="{FF2B5EF4-FFF2-40B4-BE49-F238E27FC236}">
                    <a16:creationId xmlns:a16="http://schemas.microsoft.com/office/drawing/2014/main" id="{37457899-4BCB-4E2B-A932-0D6A4B1CEAE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7" name="Freeform: Shape 106">
                <a:extLst>
                  <a:ext uri="{FF2B5EF4-FFF2-40B4-BE49-F238E27FC236}">
                    <a16:creationId xmlns:a16="http://schemas.microsoft.com/office/drawing/2014/main" id="{A37E4EB1-4AAB-4AAD-99D5-F62164E2DB2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8" name="Freeform: Shape 107">
                <a:extLst>
                  <a:ext uri="{FF2B5EF4-FFF2-40B4-BE49-F238E27FC236}">
                    <a16:creationId xmlns:a16="http://schemas.microsoft.com/office/drawing/2014/main" id="{EFB62D33-0328-4D01-9131-006DBB370C5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 name="Group 7">
              <a:extLst>
                <a:ext uri="{FF2B5EF4-FFF2-40B4-BE49-F238E27FC236}">
                  <a16:creationId xmlns:a16="http://schemas.microsoft.com/office/drawing/2014/main" id="{5222A1C8-C662-41FB-B118-52A1C9A4EFD7}"/>
                </a:ext>
              </a:extLst>
            </p:cNvPr>
            <p:cNvGrpSpPr/>
            <p:nvPr/>
          </p:nvGrpSpPr>
          <p:grpSpPr>
            <a:xfrm>
              <a:off x="268048" y="1738500"/>
              <a:ext cx="1251270" cy="897736"/>
              <a:chOff x="3165639" y="1720818"/>
              <a:chExt cx="1251270" cy="897736"/>
            </a:xfrm>
          </p:grpSpPr>
          <p:sp>
            <p:nvSpPr>
              <p:cNvPr id="68" name="TextBox 67">
                <a:extLst>
                  <a:ext uri="{FF2B5EF4-FFF2-40B4-BE49-F238E27FC236}">
                    <a16:creationId xmlns:a16="http://schemas.microsoft.com/office/drawing/2014/main" id="{06E4E48A-79E2-4DA6-97BE-3CDC1E0E3948}"/>
                  </a:ext>
                </a:extLst>
              </p:cNvPr>
              <p:cNvSpPr txBox="1"/>
              <p:nvPr/>
            </p:nvSpPr>
            <p:spPr>
              <a:xfrm>
                <a:off x="3165639" y="2438505"/>
                <a:ext cx="1251270" cy="180049"/>
              </a:xfrm>
              <a:prstGeom prst="rect">
                <a:avLst/>
              </a:prstGeom>
              <a:noFill/>
              <a:ln>
                <a:noFill/>
              </a:ln>
            </p:spPr>
            <p:txBody>
              <a:bodyPr wrap="square" lIns="0" tIns="0" rIns="0" bIns="0" rtlCol="0">
                <a:spAutoFit/>
              </a:bodyPr>
              <a:lstStyle/>
              <a:p>
                <a:pPr algn="ctr" defTabSz="914377">
                  <a:lnSpc>
                    <a:spcPct val="90000"/>
                  </a:lnSpc>
                  <a:spcAft>
                    <a:spcPts val="600"/>
                  </a:spcAft>
                  <a:defRPr/>
                </a:pPr>
                <a:r>
                  <a:rPr lang="en-US" sz="1300" dirty="0">
                    <a:solidFill>
                      <a:srgbClr val="FFFFFF"/>
                    </a:solidFill>
                    <a:latin typeface="Open Sans" panose="020B0606030504020204" pitchFamily="34" charset="0"/>
                    <a:ea typeface="Open Sans" panose="020B0606030504020204" pitchFamily="34" charset="0"/>
                    <a:cs typeface="Open Sans" panose="020B0606030504020204" pitchFamily="34" charset="0"/>
                  </a:rPr>
                  <a:t>CLOUD</a:t>
                </a:r>
              </a:p>
            </p:txBody>
          </p:sp>
          <p:grpSp>
            <p:nvGrpSpPr>
              <p:cNvPr id="111" name="broad application support" descr="broad application support">
                <a:extLst>
                  <a:ext uri="{FF2B5EF4-FFF2-40B4-BE49-F238E27FC236}">
                    <a16:creationId xmlns:a16="http://schemas.microsoft.com/office/drawing/2014/main" id="{1030843F-5800-448D-BE17-6081DAAC0053}"/>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3" name="Freeform 908">
                  <a:extLst>
                    <a:ext uri="{FF2B5EF4-FFF2-40B4-BE49-F238E27FC236}">
                      <a16:creationId xmlns:a16="http://schemas.microsoft.com/office/drawing/2014/main" id="{9CE046E1-9F8C-4511-B059-B6FEFFAF95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4" name="Oval 909">
                  <a:extLst>
                    <a:ext uri="{FF2B5EF4-FFF2-40B4-BE49-F238E27FC236}">
                      <a16:creationId xmlns:a16="http://schemas.microsoft.com/office/drawing/2014/main" id="{069BD716-8F56-4D4B-ADB4-EA3085ED353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5" name="Freeform 910">
                  <a:extLst>
                    <a:ext uri="{FF2B5EF4-FFF2-40B4-BE49-F238E27FC236}">
                      <a16:creationId xmlns:a16="http://schemas.microsoft.com/office/drawing/2014/main" id="{2A1C29FC-DE27-44A8-9610-1EDDE017C13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6" name="Freeform 911">
                  <a:extLst>
                    <a:ext uri="{FF2B5EF4-FFF2-40B4-BE49-F238E27FC236}">
                      <a16:creationId xmlns:a16="http://schemas.microsoft.com/office/drawing/2014/main" id="{4EF601C5-23B6-4848-9889-1DAD06FAF5C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117" name="Graphic 116" descr="Icon of connected dots ">
              <a:extLst>
                <a:ext uri="{FF2B5EF4-FFF2-40B4-BE49-F238E27FC236}">
                  <a16:creationId xmlns:a16="http://schemas.microsoft.com/office/drawing/2014/main" id="{6D95A50C-C1C2-4779-8A6E-36D02380A1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86734" y="1675809"/>
              <a:ext cx="578454" cy="509954"/>
            </a:xfrm>
            <a:prstGeom prst="rect">
              <a:avLst/>
            </a:prstGeom>
          </p:spPr>
        </p:pic>
        <p:grpSp>
          <p:nvGrpSpPr>
            <p:cNvPr id="118" name="gaming" descr=" gaming, controller">
              <a:extLst>
                <a:ext uri="{FF2B5EF4-FFF2-40B4-BE49-F238E27FC236}">
                  <a16:creationId xmlns:a16="http://schemas.microsoft.com/office/drawing/2014/main" id="{9C704B09-25D7-42C7-8F96-64E55EB47F7D}"/>
                </a:ext>
              </a:extLst>
            </p:cNvPr>
            <p:cNvGrpSpPr/>
            <p:nvPr/>
          </p:nvGrpSpPr>
          <p:grpSpPr>
            <a:xfrm>
              <a:off x="5542762" y="1604836"/>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0" name="Freeform: Shape 119">
                <a:extLst>
                  <a:ext uri="{FF2B5EF4-FFF2-40B4-BE49-F238E27FC236}">
                    <a16:creationId xmlns:a16="http://schemas.microsoft.com/office/drawing/2014/main" id="{BC024AEF-191D-40C6-A6A4-9550171222D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1" name="Freeform: Shape 120">
                <a:extLst>
                  <a:ext uri="{FF2B5EF4-FFF2-40B4-BE49-F238E27FC236}">
                    <a16:creationId xmlns:a16="http://schemas.microsoft.com/office/drawing/2014/main" id="{AA61DAD1-C161-4C5F-AB98-241F44E61C46}"/>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2" name="Freeform: Shape 121">
                <a:extLst>
                  <a:ext uri="{FF2B5EF4-FFF2-40B4-BE49-F238E27FC236}">
                    <a16:creationId xmlns:a16="http://schemas.microsoft.com/office/drawing/2014/main" id="{96A67650-8002-46F7-8700-1387D349DB83}"/>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defTabSz="914344">
                  <a:defRPr/>
                </a:pPr>
                <a:endParaRPr lang="en-US" sz="1765">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3" name="phone" descr="phone">
              <a:extLst>
                <a:ext uri="{FF2B5EF4-FFF2-40B4-BE49-F238E27FC236}">
                  <a16:creationId xmlns:a16="http://schemas.microsoft.com/office/drawing/2014/main" id="{CB2BC345-CAE6-4525-847C-EEDEC25BA81D}"/>
                </a:ext>
              </a:extLst>
            </p:cNvPr>
            <p:cNvGrpSpPr/>
            <p:nvPr/>
          </p:nvGrpSpPr>
          <p:grpSpPr>
            <a:xfrm>
              <a:off x="4466871" y="1653512"/>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5" name="Rectangle 124">
                <a:extLst>
                  <a:ext uri="{FF2B5EF4-FFF2-40B4-BE49-F238E27FC236}">
                    <a16:creationId xmlns:a16="http://schemas.microsoft.com/office/drawing/2014/main" id="{B0587529-4083-4A31-BF21-3E3A77AC509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6" name="Freeform 50">
                <a:extLst>
                  <a:ext uri="{FF2B5EF4-FFF2-40B4-BE49-F238E27FC236}">
                    <a16:creationId xmlns:a16="http://schemas.microsoft.com/office/drawing/2014/main" id="{396E00E9-AD33-4355-A24E-3095E9B7181C}"/>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7" name="Freeform 175">
                <a:extLst>
                  <a:ext uri="{FF2B5EF4-FFF2-40B4-BE49-F238E27FC236}">
                    <a16:creationId xmlns:a16="http://schemas.microsoft.com/office/drawing/2014/main" id="{FB52812B-6387-4626-A610-C724FF6A83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8" name="IoT 3" descr="IoT, create safer cities">
              <a:extLst>
                <a:ext uri="{FF2B5EF4-FFF2-40B4-BE49-F238E27FC236}">
                  <a16:creationId xmlns:a16="http://schemas.microsoft.com/office/drawing/2014/main" id="{DE4E27E3-1740-4607-B658-40C99DCC4BFC}"/>
                </a:ext>
              </a:extLst>
            </p:cNvPr>
            <p:cNvGrpSpPr/>
            <p:nvPr/>
          </p:nvGrpSpPr>
          <p:grpSpPr>
            <a:xfrm>
              <a:off x="6798791" y="1578994"/>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0" name="Freeform 855">
                <a:extLst>
                  <a:ext uri="{FF2B5EF4-FFF2-40B4-BE49-F238E27FC236}">
                    <a16:creationId xmlns:a16="http://schemas.microsoft.com/office/drawing/2014/main" id="{B7009BB6-AD9F-4162-A201-8901A3F0D7DA}"/>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1" name="Rectangle 856">
                <a:extLst>
                  <a:ext uri="{FF2B5EF4-FFF2-40B4-BE49-F238E27FC236}">
                    <a16:creationId xmlns:a16="http://schemas.microsoft.com/office/drawing/2014/main" id="{87620BD3-69F3-4D6E-AE1F-4844FEA6BEF7}"/>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2" name="Rectangle 857">
                <a:extLst>
                  <a:ext uri="{FF2B5EF4-FFF2-40B4-BE49-F238E27FC236}">
                    <a16:creationId xmlns:a16="http://schemas.microsoft.com/office/drawing/2014/main" id="{24B43E9A-F37E-40CC-8B29-C53DF0F2F783}"/>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3" name="Rectangle 858">
                <a:extLst>
                  <a:ext uri="{FF2B5EF4-FFF2-40B4-BE49-F238E27FC236}">
                    <a16:creationId xmlns:a16="http://schemas.microsoft.com/office/drawing/2014/main" id="{7F16E7D4-971F-4269-B859-B2630CE8C103}"/>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4" name="Rectangle 859">
                <a:extLst>
                  <a:ext uri="{FF2B5EF4-FFF2-40B4-BE49-F238E27FC236}">
                    <a16:creationId xmlns:a16="http://schemas.microsoft.com/office/drawing/2014/main" id="{91E477AA-C88E-4AFE-A4AB-B7ADEB2DBEE6}"/>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5" name="Rectangle 860">
                <a:extLst>
                  <a:ext uri="{FF2B5EF4-FFF2-40B4-BE49-F238E27FC236}">
                    <a16:creationId xmlns:a16="http://schemas.microsoft.com/office/drawing/2014/main" id="{47B87A75-5D43-40FA-8904-EDF00F10F1F4}"/>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6" name="Rectangle 861">
                <a:extLst>
                  <a:ext uri="{FF2B5EF4-FFF2-40B4-BE49-F238E27FC236}">
                    <a16:creationId xmlns:a16="http://schemas.microsoft.com/office/drawing/2014/main" id="{D35613AE-C94A-46E3-A76C-13ADE6F193CE}"/>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7" name="Rectangle 862">
                <a:extLst>
                  <a:ext uri="{FF2B5EF4-FFF2-40B4-BE49-F238E27FC236}">
                    <a16:creationId xmlns:a16="http://schemas.microsoft.com/office/drawing/2014/main" id="{28B7A297-58F4-40DB-B90D-0B4AC1C927B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8" name="Rectangle 863">
                <a:extLst>
                  <a:ext uri="{FF2B5EF4-FFF2-40B4-BE49-F238E27FC236}">
                    <a16:creationId xmlns:a16="http://schemas.microsoft.com/office/drawing/2014/main" id="{CAB23521-52CB-4463-B0F7-498739E81376}"/>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9" name="Rectangle 864">
                <a:extLst>
                  <a:ext uri="{FF2B5EF4-FFF2-40B4-BE49-F238E27FC236}">
                    <a16:creationId xmlns:a16="http://schemas.microsoft.com/office/drawing/2014/main" id="{9C5C855D-CA9E-432E-9AF2-00C9EA48E4F9}"/>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0" name="Rectangle 865">
                <a:extLst>
                  <a:ext uri="{FF2B5EF4-FFF2-40B4-BE49-F238E27FC236}">
                    <a16:creationId xmlns:a16="http://schemas.microsoft.com/office/drawing/2014/main" id="{25EE285A-7CE5-406E-9513-12E422A13C1A}"/>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1" name="Rectangle 866">
                <a:extLst>
                  <a:ext uri="{FF2B5EF4-FFF2-40B4-BE49-F238E27FC236}">
                    <a16:creationId xmlns:a16="http://schemas.microsoft.com/office/drawing/2014/main" id="{D312B3D0-561C-4D57-8C27-9C6CF3562545}"/>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2" name="Rectangle 867">
                <a:extLst>
                  <a:ext uri="{FF2B5EF4-FFF2-40B4-BE49-F238E27FC236}">
                    <a16:creationId xmlns:a16="http://schemas.microsoft.com/office/drawing/2014/main" id="{BABA8782-F7B6-4ED4-ADE1-146CB348F077}"/>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3" name="Oval 868">
                <a:extLst>
                  <a:ext uri="{FF2B5EF4-FFF2-40B4-BE49-F238E27FC236}">
                    <a16:creationId xmlns:a16="http://schemas.microsoft.com/office/drawing/2014/main" id="{AEBE236D-54FA-44B1-9E32-74A4BD5644F0}"/>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4" name="Freeform 869">
                <a:extLst>
                  <a:ext uri="{FF2B5EF4-FFF2-40B4-BE49-F238E27FC236}">
                    <a16:creationId xmlns:a16="http://schemas.microsoft.com/office/drawing/2014/main" id="{BD42DCC5-87FA-4151-A6E5-6EE16C38A7D9}"/>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5" name="Oval 870">
                <a:extLst>
                  <a:ext uri="{FF2B5EF4-FFF2-40B4-BE49-F238E27FC236}">
                    <a16:creationId xmlns:a16="http://schemas.microsoft.com/office/drawing/2014/main" id="{75EB54E2-4BF9-47AB-80D3-E106DDFD3013}"/>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algn="ctr" defTabSz="896364" fontAlgn="base">
                  <a:defRPr/>
                </a:pPr>
                <a:endParaRPr lang="en-US" sz="1667">
                  <a:solidFill>
                    <a:srgbClr val="505050"/>
                  </a:solidFill>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58" name="Rectangle 157">
            <a:extLst>
              <a:ext uri="{FF2B5EF4-FFF2-40B4-BE49-F238E27FC236}">
                <a16:creationId xmlns:a16="http://schemas.microsoft.com/office/drawing/2014/main" id="{06783691-10CC-46C8-A334-79BF882EDEB5}"/>
              </a:ext>
            </a:extLst>
          </p:cNvPr>
          <p:cNvSpPr/>
          <p:nvPr/>
        </p:nvSpPr>
        <p:spPr bwMode="auto">
          <a:xfrm>
            <a:off x="7757538" y="1147162"/>
            <a:ext cx="1250399"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73" name="Title 18">
            <a:extLst>
              <a:ext uri="{FF2B5EF4-FFF2-40B4-BE49-F238E27FC236}">
                <a16:creationId xmlns:a16="http://schemas.microsoft.com/office/drawing/2014/main" id="{1E94C27B-EDA4-43C9-825B-AE18E84393C8}"/>
              </a:ext>
            </a:extLst>
          </p:cNvPr>
          <p:cNvSpPr txBox="1">
            <a:spLocks/>
          </p:cNvSpPr>
          <p:nvPr/>
        </p:nvSpPr>
        <p:spPr>
          <a:xfrm>
            <a:off x="849757" y="283458"/>
            <a:ext cx="11017251"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19">
              <a:defRPr/>
            </a:pPr>
            <a:r>
              <a:rPr lang="en-US" sz="4400" spc="-51" dirty="0">
                <a:gradFill>
                  <a:gsLst>
                    <a:gs pos="125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rPr>
              <a:t>.NET – A unified development platform</a:t>
            </a:r>
          </a:p>
        </p:txBody>
      </p:sp>
      <p:grpSp>
        <p:nvGrpSpPr>
          <p:cNvPr id="7" name="Group 6">
            <a:extLst>
              <a:ext uri="{FF2B5EF4-FFF2-40B4-BE49-F238E27FC236}">
                <a16:creationId xmlns:a16="http://schemas.microsoft.com/office/drawing/2014/main" id="{68AC0656-019F-4EEE-B521-2DFCBB4355D5}"/>
              </a:ext>
            </a:extLst>
          </p:cNvPr>
          <p:cNvGrpSpPr/>
          <p:nvPr/>
        </p:nvGrpSpPr>
        <p:grpSpPr>
          <a:xfrm>
            <a:off x="796186" y="3141803"/>
            <a:ext cx="7636839" cy="164323"/>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algn="ctr" defTabSz="878419" fontAlgn="base">
                <a:spcBef>
                  <a:spcPct val="0"/>
                </a:spcBef>
                <a:spcAft>
                  <a:spcPct val="0"/>
                </a:spcAft>
                <a:defRPr/>
              </a:pPr>
              <a:endParaRPr lang="en-US" sz="1884">
                <a:gradFill>
                  <a:gsLst>
                    <a:gs pos="0">
                      <a:srgbClr val="FFFFFF"/>
                    </a:gs>
                    <a:gs pos="100000">
                      <a:srgbClr val="FFFFFF"/>
                    </a:gs>
                  </a:gsLst>
                  <a:lin ang="5400000" scaled="0"/>
                </a:gra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3" name="Group 12">
            <a:extLst>
              <a:ext uri="{FF2B5EF4-FFF2-40B4-BE49-F238E27FC236}">
                <a16:creationId xmlns:a16="http://schemas.microsoft.com/office/drawing/2014/main" id="{5AA4A6BB-BA19-4FDC-A8CC-DD03D3F0E13A}"/>
              </a:ext>
            </a:extLst>
          </p:cNvPr>
          <p:cNvGrpSpPr/>
          <p:nvPr/>
        </p:nvGrpSpPr>
        <p:grpSpPr>
          <a:xfrm>
            <a:off x="8552371" y="955466"/>
            <a:ext cx="2375341" cy="4734929"/>
            <a:chOff x="8552370" y="955464"/>
            <a:chExt cx="2375341" cy="4734929"/>
          </a:xfrm>
        </p:grpSpPr>
        <p:sp>
          <p:nvSpPr>
            <p:cNvPr id="18" name="TextBox 17">
              <a:extLst>
                <a:ext uri="{FF2B5EF4-FFF2-40B4-BE49-F238E27FC236}">
                  <a16:creationId xmlns:a16="http://schemas.microsoft.com/office/drawing/2014/main" id="{721AFBB9-F8A0-46EF-B82C-1E083ABF7C76}"/>
                </a:ext>
              </a:extLst>
            </p:cNvPr>
            <p:cNvSpPr txBox="1"/>
            <p:nvPr/>
          </p:nvSpPr>
          <p:spPr>
            <a:xfrm>
              <a:off x="8552370" y="955464"/>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02">
                <a:defRPr/>
              </a:pPr>
              <a:r>
                <a:rPr lang="en-US" sz="1100" b="0" dirty="0">
                  <a:solidFill>
                    <a:srgbClr val="E6E6E6"/>
                  </a:solidFill>
                  <a:latin typeface="Open Sans" panose="020B0606030504020204" pitchFamily="34" charset="0"/>
                  <a:ea typeface="Open Sans" panose="020B0606030504020204" pitchFamily="34" charset="0"/>
                  <a:cs typeface="Open Sans" panose="020B0606030504020204" pitchFamily="34" charset="0"/>
                </a:rPr>
                <a:t>ECOSYSTEM</a:t>
              </a:r>
            </a:p>
          </p:txBody>
        </p:sp>
        <p:pic>
          <p:nvPicPr>
            <p:cNvPr id="22" name="Graphic 21">
              <a:extLst>
                <a:ext uri="{FF2B5EF4-FFF2-40B4-BE49-F238E27FC236}">
                  <a16:creationId xmlns:a16="http://schemas.microsoft.com/office/drawing/2014/main" id="{C5D46EC7-1AEE-4F0D-8F5F-EDA4C1683F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59455" y="1562207"/>
              <a:ext cx="775367" cy="775367"/>
            </a:xfrm>
            <a:prstGeom prst="rect">
              <a:avLst/>
            </a:prstGeom>
          </p:spPr>
        </p:pic>
        <p:sp>
          <p:nvSpPr>
            <p:cNvPr id="23" name="TextBox 22">
              <a:extLst>
                <a:ext uri="{FF2B5EF4-FFF2-40B4-BE49-F238E27FC236}">
                  <a16:creationId xmlns:a16="http://schemas.microsoft.com/office/drawing/2014/main" id="{DAF7E942-8775-4E8E-AA66-520FD919D55A}"/>
                </a:ext>
              </a:extLst>
            </p:cNvPr>
            <p:cNvSpPr txBox="1"/>
            <p:nvPr/>
          </p:nvSpPr>
          <p:spPr>
            <a:xfrm>
              <a:off x="9090595" y="2320814"/>
              <a:ext cx="1313085" cy="509619"/>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NuGet</a:t>
              </a:r>
            </a:p>
          </p:txBody>
        </p:sp>
        <p:pic>
          <p:nvPicPr>
            <p:cNvPr id="14" name="Graphic 13">
              <a:extLst>
                <a:ext uri="{FF2B5EF4-FFF2-40B4-BE49-F238E27FC236}">
                  <a16:creationId xmlns:a16="http://schemas.microsoft.com/office/drawing/2014/main" id="{64220D20-9CE6-410E-839C-A0AA56EB3F5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81726" y="2967572"/>
              <a:ext cx="571834" cy="571834"/>
            </a:xfrm>
            <a:prstGeom prst="rect">
              <a:avLst/>
            </a:prstGeom>
          </p:spPr>
        </p:pic>
        <p:sp>
          <p:nvSpPr>
            <p:cNvPr id="19" name="TextBox 18">
              <a:extLst>
                <a:ext uri="{FF2B5EF4-FFF2-40B4-BE49-F238E27FC236}">
                  <a16:creationId xmlns:a16="http://schemas.microsoft.com/office/drawing/2014/main" id="{40A0BADF-27B4-43CB-B267-949EFE68C6FC}"/>
                </a:ext>
              </a:extLst>
            </p:cNvPr>
            <p:cNvSpPr txBox="1"/>
            <p:nvPr/>
          </p:nvSpPr>
          <p:spPr>
            <a:xfrm>
              <a:off x="9111101" y="3641678"/>
              <a:ext cx="1313085" cy="509619"/>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a:solidFill>
                    <a:srgbClr val="E6E6E6"/>
                  </a:solidFill>
                  <a:latin typeface="Open Sans" panose="020B0606030504020204" pitchFamily="34" charset="0"/>
                  <a:ea typeface="Open Sans" panose="020B0606030504020204" pitchFamily="34" charset="0"/>
                  <a:cs typeface="Open Sans" panose="020B0606030504020204" pitchFamily="34" charset="0"/>
                </a:rPr>
                <a:t>GitHub</a:t>
              </a:r>
            </a:p>
          </p:txBody>
        </p:sp>
        <p:pic>
          <p:nvPicPr>
            <p:cNvPr id="24" name="Graphic 23" descr="Solar system with solid fill">
              <a:extLst>
                <a:ext uri="{FF2B5EF4-FFF2-40B4-BE49-F238E27FC236}">
                  <a16:creationId xmlns:a16="http://schemas.microsoft.com/office/drawing/2014/main" id="{AB3D9418-5002-4E90-A28D-72F4623AA64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59455" y="4167726"/>
              <a:ext cx="875707" cy="875707"/>
            </a:xfrm>
            <a:prstGeom prst="rect">
              <a:avLst/>
            </a:prstGeom>
          </p:spPr>
        </p:pic>
        <p:sp>
          <p:nvSpPr>
            <p:cNvPr id="25" name="TextBox 24">
              <a:extLst>
                <a:ext uri="{FF2B5EF4-FFF2-40B4-BE49-F238E27FC236}">
                  <a16:creationId xmlns:a16="http://schemas.microsoft.com/office/drawing/2014/main" id="{ABAA1CE8-44ED-4964-9F5E-9CA279408572}"/>
                </a:ext>
              </a:extLst>
            </p:cNvPr>
            <p:cNvSpPr txBox="1"/>
            <p:nvPr/>
          </p:nvSpPr>
          <p:spPr>
            <a:xfrm>
              <a:off x="9111101" y="4903775"/>
              <a:ext cx="1313085" cy="786618"/>
            </a:xfrm>
            <a:prstGeom prst="rect">
              <a:avLst/>
            </a:prstGeom>
            <a:noFill/>
            <a:ln>
              <a:noFill/>
            </a:ln>
          </p:spPr>
          <p:txBody>
            <a:bodyPr wrap="square" lIns="117157" tIns="183765" rIns="117157" bIns="183765" rtlCol="0">
              <a:spAutoFit/>
            </a:bodyPr>
            <a:lstStyle/>
            <a:p>
              <a:pPr algn="ctr" defTabSz="861044">
                <a:lnSpc>
                  <a:spcPct val="90000"/>
                </a:lnSpc>
                <a:defRPr/>
              </a:pPr>
              <a:r>
                <a:rPr lang="en-US" sz="1000" b="1" kern="0" dirty="0">
                  <a:solidFill>
                    <a:srgbClr val="E6E6E6"/>
                  </a:solidFill>
                  <a:latin typeface="Open Sans" panose="020B0606030504020204" pitchFamily="34" charset="0"/>
                  <a:ea typeface="Open Sans" panose="020B0606030504020204" pitchFamily="34" charset="0"/>
                  <a:cs typeface="Open Sans" panose="020B0606030504020204" pitchFamily="34" charset="0"/>
                </a:rPr>
                <a:t>Components, tools, library vendors</a:t>
              </a:r>
            </a:p>
          </p:txBody>
        </p:sp>
      </p:grpSp>
    </p:spTree>
    <p:extLst>
      <p:ext uri="{BB962C8B-B14F-4D97-AF65-F5344CB8AC3E}">
        <p14:creationId xmlns:p14="http://schemas.microsoft.com/office/powerpoint/2010/main" val="211648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phic 31" descr="Smart Phone with solid fill">
            <a:extLst>
              <a:ext uri="{FF2B5EF4-FFF2-40B4-BE49-F238E27FC236}">
                <a16:creationId xmlns:a16="http://schemas.microsoft.com/office/drawing/2014/main" id="{1334854A-F2ED-47A0-BF6F-8B3F698D9C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8639" y="2737429"/>
            <a:ext cx="2064696" cy="1983248"/>
          </a:xfrm>
          <a:prstGeom prst="rect">
            <a:avLst/>
          </a:prstGeom>
        </p:spPr>
      </p:pic>
      <p:pic>
        <p:nvPicPr>
          <p:cNvPr id="29" name="Picture 28">
            <a:extLst>
              <a:ext uri="{FF2B5EF4-FFF2-40B4-BE49-F238E27FC236}">
                <a16:creationId xmlns:a16="http://schemas.microsoft.com/office/drawing/2014/main" id="{ECBBA70F-805C-4BF9-AECD-2A4BA0C674EC}"/>
              </a:ext>
            </a:extLst>
          </p:cNvPr>
          <p:cNvPicPr>
            <a:picLocks noChangeAspect="1"/>
          </p:cNvPicPr>
          <p:nvPr/>
        </p:nvPicPr>
        <p:blipFill>
          <a:blip r:embed="rId4"/>
          <a:stretch>
            <a:fillRect/>
          </a:stretch>
        </p:blipFill>
        <p:spPr>
          <a:xfrm>
            <a:off x="8004706" y="3307145"/>
            <a:ext cx="521230" cy="708087"/>
          </a:xfrm>
          <a:prstGeom prst="rect">
            <a:avLst/>
          </a:prstGeom>
        </p:spPr>
      </p:pic>
      <p:pic>
        <p:nvPicPr>
          <p:cNvPr id="30" name="Graphic 29" descr="Smart Phone outline">
            <a:extLst>
              <a:ext uri="{FF2B5EF4-FFF2-40B4-BE49-F238E27FC236}">
                <a16:creationId xmlns:a16="http://schemas.microsoft.com/office/drawing/2014/main" id="{A9EBCC57-3615-4A5C-A4C9-0873156B63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35224" y="2650574"/>
            <a:ext cx="1860195" cy="2070103"/>
          </a:xfrm>
          <a:prstGeom prst="rect">
            <a:avLst/>
          </a:prstGeom>
        </p:spPr>
      </p:pic>
      <p:pic>
        <p:nvPicPr>
          <p:cNvPr id="28" name="Graphic 27" descr="Laptop with solid fill">
            <a:extLst>
              <a:ext uri="{FF2B5EF4-FFF2-40B4-BE49-F238E27FC236}">
                <a16:creationId xmlns:a16="http://schemas.microsoft.com/office/drawing/2014/main" id="{240183AA-7FF3-4715-A0AD-4F6E04F29C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35270" y="2389410"/>
            <a:ext cx="2782696" cy="2782696"/>
          </a:xfrm>
          <a:prstGeom prst="rect">
            <a:avLst/>
          </a:prstGeom>
        </p:spPr>
      </p:pic>
      <p:grpSp>
        <p:nvGrpSpPr>
          <p:cNvPr id="21" name="Group 42">
            <a:extLst>
              <a:ext uri="{FF2B5EF4-FFF2-40B4-BE49-F238E27FC236}">
                <a16:creationId xmlns:a16="http://schemas.microsoft.com/office/drawing/2014/main" id="{63064C47-4B62-4975-B6FC-DEB83EF39F0A}"/>
              </a:ext>
            </a:extLst>
          </p:cNvPr>
          <p:cNvGrpSpPr>
            <a:grpSpLocks noChangeAspect="1"/>
          </p:cNvGrpSpPr>
          <p:nvPr/>
        </p:nvGrpSpPr>
        <p:grpSpPr bwMode="auto">
          <a:xfrm>
            <a:off x="1547347" y="3390317"/>
            <a:ext cx="546633" cy="566667"/>
            <a:chOff x="3492" y="1769"/>
            <a:chExt cx="854" cy="864"/>
          </a:xfrm>
          <a:solidFill>
            <a:srgbClr val="FFFFFF"/>
          </a:solidFill>
        </p:grpSpPr>
        <p:sp>
          <p:nvSpPr>
            <p:cNvPr id="23" name="Freeform 43">
              <a:extLst>
                <a:ext uri="{FF2B5EF4-FFF2-40B4-BE49-F238E27FC236}">
                  <a16:creationId xmlns:a16="http://schemas.microsoft.com/office/drawing/2014/main" id="{876B7433-D092-4D4B-92B7-82A66F038141}"/>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44">
              <a:extLst>
                <a:ext uri="{FF2B5EF4-FFF2-40B4-BE49-F238E27FC236}">
                  <a16:creationId xmlns:a16="http://schemas.microsoft.com/office/drawing/2014/main" id="{AD1AB037-8C41-4D0E-BD34-30892B28732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45">
              <a:extLst>
                <a:ext uri="{FF2B5EF4-FFF2-40B4-BE49-F238E27FC236}">
                  <a16:creationId xmlns:a16="http://schemas.microsoft.com/office/drawing/2014/main" id="{844C8C1E-7909-4737-BCB8-4159CD6BC03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46">
              <a:extLst>
                <a:ext uri="{FF2B5EF4-FFF2-40B4-BE49-F238E27FC236}">
                  <a16:creationId xmlns:a16="http://schemas.microsoft.com/office/drawing/2014/main" id="{EFE8F829-5E24-4991-98A5-302E1A685C08}"/>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22" name="Graphic 21" descr="Laptop outline">
            <a:extLst>
              <a:ext uri="{FF2B5EF4-FFF2-40B4-BE49-F238E27FC236}">
                <a16:creationId xmlns:a16="http://schemas.microsoft.com/office/drawing/2014/main" id="{D65E9240-3C3C-483D-938C-9381E6C1B8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3286" y="2401636"/>
            <a:ext cx="2782695" cy="2782695"/>
          </a:xfrm>
          <a:prstGeom prst="rect">
            <a:avLst/>
          </a:prstGeom>
        </p:spPr>
      </p:pic>
      <p:pic>
        <p:nvPicPr>
          <p:cNvPr id="34" name="Graphic 33" descr="Tablet outline">
            <a:extLst>
              <a:ext uri="{FF2B5EF4-FFF2-40B4-BE49-F238E27FC236}">
                <a16:creationId xmlns:a16="http://schemas.microsoft.com/office/drawing/2014/main" id="{407348AE-2EC6-416F-A212-6226BE959D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08470" y="1436424"/>
            <a:ext cx="2594898" cy="2594898"/>
          </a:xfrm>
          <a:prstGeom prst="rect">
            <a:avLst/>
          </a:prstGeom>
        </p:spPr>
      </p:pic>
      <p:pic>
        <p:nvPicPr>
          <p:cNvPr id="36" name="Graphic 35" descr="Tablet with solid fill">
            <a:extLst>
              <a:ext uri="{FF2B5EF4-FFF2-40B4-BE49-F238E27FC236}">
                <a16:creationId xmlns:a16="http://schemas.microsoft.com/office/drawing/2014/main" id="{F74FD181-8D64-46C5-B015-72680DE435D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008470" y="3097407"/>
            <a:ext cx="2594898" cy="2594898"/>
          </a:xfrm>
          <a:prstGeom prst="rect">
            <a:avLst/>
          </a:prstGeom>
        </p:spPr>
      </p:pic>
      <p:pic>
        <p:nvPicPr>
          <p:cNvPr id="42" name="Picture 41">
            <a:extLst>
              <a:ext uri="{FF2B5EF4-FFF2-40B4-BE49-F238E27FC236}">
                <a16:creationId xmlns:a16="http://schemas.microsoft.com/office/drawing/2014/main" id="{1803E5AD-0EE4-4402-A923-A0563533D2FB}"/>
              </a:ext>
            </a:extLst>
          </p:cNvPr>
          <p:cNvPicPr>
            <a:picLocks noChangeAspect="1"/>
          </p:cNvPicPr>
          <p:nvPr/>
        </p:nvPicPr>
        <p:blipFill>
          <a:blip r:embed="rId4"/>
          <a:stretch>
            <a:fillRect/>
          </a:stretch>
        </p:blipFill>
        <p:spPr>
          <a:xfrm>
            <a:off x="9947871" y="3908450"/>
            <a:ext cx="716096" cy="972811"/>
          </a:xfrm>
          <a:prstGeom prst="rect">
            <a:avLst/>
          </a:prstGeom>
        </p:spPr>
      </p:pic>
      <p:pic>
        <p:nvPicPr>
          <p:cNvPr id="1026" name="Picture 2">
            <a:extLst>
              <a:ext uri="{FF2B5EF4-FFF2-40B4-BE49-F238E27FC236}">
                <a16:creationId xmlns:a16="http://schemas.microsoft.com/office/drawing/2014/main" id="{5B7F69F7-9F05-4AC2-9558-B0D09EBC4B5A}"/>
              </a:ext>
            </a:extLst>
          </p:cNvPr>
          <p:cNvPicPr>
            <a:picLocks noChangeAspect="1" noChangeArrowheads="1"/>
          </p:cNvPicPr>
          <p:nvPr/>
        </p:nvPicPr>
        <p:blipFill>
          <a:blip r:embed="rId15">
            <a:duotone>
              <a:schemeClr val="accent2">
                <a:shade val="45000"/>
                <a:satMod val="135000"/>
              </a:schemeClr>
              <a:prstClr val="white"/>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330042" y="3245323"/>
            <a:ext cx="769909" cy="7699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pple iOS Logo PNG Transparent &amp; SVG Vector - Freebie Supply">
            <a:extLst>
              <a:ext uri="{FF2B5EF4-FFF2-40B4-BE49-F238E27FC236}">
                <a16:creationId xmlns:a16="http://schemas.microsoft.com/office/drawing/2014/main" id="{D29D08D7-41EC-4E3F-8C3F-01F0911A41BF}"/>
              </a:ext>
            </a:extLst>
          </p:cNvPr>
          <p:cNvPicPr>
            <a:picLocks noChangeAspect="1" noChangeArrowheads="1"/>
          </p:cNvPicPr>
          <p:nvPr/>
        </p:nvPicPr>
        <p:blipFill>
          <a:blip r:embed="rId17">
            <a:biLevel thresh="25000"/>
            <a:extLst>
              <a:ext uri="{BEBA8EAE-BF5A-486C-A8C5-ECC9F3942E4B}">
                <a14:imgProps xmlns:a14="http://schemas.microsoft.com/office/drawing/2010/main">
                  <a14:imgLayer r:embed="rId18">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427859" y="3401284"/>
            <a:ext cx="745994" cy="5594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B6AC03C-9234-4DF2-BB56-2B1EBB7C1C9B}"/>
              </a:ext>
            </a:extLst>
          </p:cNvPr>
          <p:cNvPicPr>
            <a:picLocks noChangeAspect="1" noChangeArrowheads="1"/>
          </p:cNvPicPr>
          <p:nvPr/>
        </p:nvPicPr>
        <p:blipFill>
          <a:blip r:embed="rId19">
            <a:biLevel thresh="25000"/>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9605344" y="2503997"/>
            <a:ext cx="1401149" cy="459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29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nodeType="withEffect">
                                  <p:stCondLst>
                                    <p:cond delay="0"/>
                                  </p:stCondLst>
                                  <p:childTnLst>
                                    <p:set>
                                      <p:cBhvr>
                                        <p:cTn id="29" dur="1" fill="hold">
                                          <p:stCondLst>
                                            <p:cond delay="0"/>
                                          </p:stCondLst>
                                        </p:cTn>
                                        <p:tgtEl>
                                          <p:spTgt spid="1030"/>
                                        </p:tgtEl>
                                        <p:attrNameLst>
                                          <p:attrName>style.visibility</p:attrName>
                                        </p:attrNameLst>
                                      </p:cBhvr>
                                      <p:to>
                                        <p:strVal val="visible"/>
                                      </p:to>
                                    </p:set>
                                    <p:animEffect transition="in" filter="fade">
                                      <p:cBhvr>
                                        <p:cTn id="30" dur="500"/>
                                        <p:tgtEl>
                                          <p:spTgt spid="10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par>
                                <p:cTn id="42" presetID="10" presetClass="entr" presetSubtype="0" fill="hold" nodeType="withEffect">
                                  <p:stCondLst>
                                    <p:cond delay="0"/>
                                  </p:stCondLst>
                                  <p:childTnLst>
                                    <p:set>
                                      <p:cBhvr>
                                        <p:cTn id="43" dur="1" fill="hold">
                                          <p:stCondLst>
                                            <p:cond delay="0"/>
                                          </p:stCondLst>
                                        </p:cTn>
                                        <p:tgtEl>
                                          <p:spTgt spid="1032"/>
                                        </p:tgtEl>
                                        <p:attrNameLst>
                                          <p:attrName>style.visibility</p:attrName>
                                        </p:attrNameLst>
                                      </p:cBhvr>
                                      <p:to>
                                        <p:strVal val="visible"/>
                                      </p:to>
                                    </p:set>
                                    <p:animEffect transition="in" filter="fade">
                                      <p:cBhvr>
                                        <p:cTn id="44"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2" name="Group 221">
            <a:extLst>
              <a:ext uri="{FF2B5EF4-FFF2-40B4-BE49-F238E27FC236}">
                <a16:creationId xmlns:a16="http://schemas.microsoft.com/office/drawing/2014/main" id="{560192A6-4EAD-47D7-BE63-5170EB686EF7}"/>
              </a:ext>
            </a:extLst>
          </p:cNvPr>
          <p:cNvGrpSpPr/>
          <p:nvPr/>
        </p:nvGrpSpPr>
        <p:grpSpPr>
          <a:xfrm>
            <a:off x="-5966576" y="-132035"/>
            <a:ext cx="5794419" cy="6990035"/>
            <a:chOff x="-1284608" y="-944561"/>
            <a:chExt cx="5794419" cy="6990034"/>
          </a:xfrm>
        </p:grpSpPr>
        <p:pic>
          <p:nvPicPr>
            <p:cNvPr id="3" name="Graphic 2" descr="Programmer female with solid fill">
              <a:extLst>
                <a:ext uri="{FF2B5EF4-FFF2-40B4-BE49-F238E27FC236}">
                  <a16:creationId xmlns:a16="http://schemas.microsoft.com/office/drawing/2014/main" id="{D3CE2312-9323-4DAD-9087-11474950A7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292" y="5131073"/>
              <a:ext cx="914400" cy="914400"/>
            </a:xfrm>
            <a:prstGeom prst="rect">
              <a:avLst/>
            </a:prstGeom>
          </p:spPr>
        </p:pic>
        <p:pic>
          <p:nvPicPr>
            <p:cNvPr id="5" name="Graphic 4" descr="Programmer female outline">
              <a:extLst>
                <a:ext uri="{FF2B5EF4-FFF2-40B4-BE49-F238E27FC236}">
                  <a16:creationId xmlns:a16="http://schemas.microsoft.com/office/drawing/2014/main" id="{E4FA98F2-E927-488B-9A68-063EAC6A9E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6851" y="4493400"/>
              <a:ext cx="914400" cy="914400"/>
            </a:xfrm>
            <a:prstGeom prst="rect">
              <a:avLst/>
            </a:prstGeom>
          </p:spPr>
        </p:pic>
        <p:pic>
          <p:nvPicPr>
            <p:cNvPr id="7" name="Graphic 6" descr="Programmer male with solid fill">
              <a:extLst>
                <a:ext uri="{FF2B5EF4-FFF2-40B4-BE49-F238E27FC236}">
                  <a16:creationId xmlns:a16="http://schemas.microsoft.com/office/drawing/2014/main" id="{6D6C353C-4762-43F7-9058-6E6D3CE703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6851" y="3579000"/>
              <a:ext cx="914400" cy="914400"/>
            </a:xfrm>
            <a:prstGeom prst="rect">
              <a:avLst/>
            </a:prstGeom>
          </p:spPr>
        </p:pic>
        <p:pic>
          <p:nvPicPr>
            <p:cNvPr id="9" name="Graphic 8" descr="Programmer male outline">
              <a:extLst>
                <a:ext uri="{FF2B5EF4-FFF2-40B4-BE49-F238E27FC236}">
                  <a16:creationId xmlns:a16="http://schemas.microsoft.com/office/drawing/2014/main" id="{C48BB3C0-E6C5-4ECA-B97B-9FB2F68601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5452" y="5131073"/>
              <a:ext cx="914400" cy="914400"/>
            </a:xfrm>
            <a:prstGeom prst="rect">
              <a:avLst/>
            </a:prstGeom>
          </p:spPr>
        </p:pic>
        <p:pic>
          <p:nvPicPr>
            <p:cNvPr id="41" name="Graphic 40" descr="Programmer female with solid fill">
              <a:extLst>
                <a:ext uri="{FF2B5EF4-FFF2-40B4-BE49-F238E27FC236}">
                  <a16:creationId xmlns:a16="http://schemas.microsoft.com/office/drawing/2014/main" id="{5B7DBA7F-13DE-471E-B939-8D52401DA9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1251" y="4066673"/>
              <a:ext cx="914400" cy="914400"/>
            </a:xfrm>
            <a:prstGeom prst="rect">
              <a:avLst/>
            </a:prstGeom>
          </p:spPr>
        </p:pic>
        <p:pic>
          <p:nvPicPr>
            <p:cNvPr id="42" name="Graphic 41" descr="Programmer female outline">
              <a:extLst>
                <a:ext uri="{FF2B5EF4-FFF2-40B4-BE49-F238E27FC236}">
                  <a16:creationId xmlns:a16="http://schemas.microsoft.com/office/drawing/2014/main" id="{9652C8E1-00BC-411F-B43D-0408FEBF97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6810" y="3429000"/>
              <a:ext cx="914400" cy="914400"/>
            </a:xfrm>
            <a:prstGeom prst="rect">
              <a:avLst/>
            </a:prstGeom>
          </p:spPr>
        </p:pic>
        <p:pic>
          <p:nvPicPr>
            <p:cNvPr id="43" name="Graphic 42" descr="Programmer male with solid fill">
              <a:extLst>
                <a:ext uri="{FF2B5EF4-FFF2-40B4-BE49-F238E27FC236}">
                  <a16:creationId xmlns:a16="http://schemas.microsoft.com/office/drawing/2014/main" id="{BC7C83D5-DB72-46FD-8C97-CD45EB487E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6810" y="2514600"/>
              <a:ext cx="914400" cy="914400"/>
            </a:xfrm>
            <a:prstGeom prst="rect">
              <a:avLst/>
            </a:prstGeom>
          </p:spPr>
        </p:pic>
        <p:pic>
          <p:nvPicPr>
            <p:cNvPr id="44" name="Graphic 43" descr="Programmer male outline">
              <a:extLst>
                <a:ext uri="{FF2B5EF4-FFF2-40B4-BE49-F238E27FC236}">
                  <a16:creationId xmlns:a16="http://schemas.microsoft.com/office/drawing/2014/main" id="{FCDBB35F-9D0B-421A-BA2B-E02148198B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38709" y="4840089"/>
              <a:ext cx="914400" cy="914400"/>
            </a:xfrm>
            <a:prstGeom prst="rect">
              <a:avLst/>
            </a:prstGeom>
          </p:spPr>
        </p:pic>
        <p:pic>
          <p:nvPicPr>
            <p:cNvPr id="47" name="Graphic 46" descr="Programmer female with solid fill">
              <a:extLst>
                <a:ext uri="{FF2B5EF4-FFF2-40B4-BE49-F238E27FC236}">
                  <a16:creationId xmlns:a16="http://schemas.microsoft.com/office/drawing/2014/main" id="{B7FDFCA7-9566-4945-8A57-25196EFD36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292" y="2876607"/>
              <a:ext cx="914400" cy="914400"/>
            </a:xfrm>
            <a:prstGeom prst="rect">
              <a:avLst/>
            </a:prstGeom>
          </p:spPr>
        </p:pic>
        <p:pic>
          <p:nvPicPr>
            <p:cNvPr id="48" name="Graphic 47" descr="Programmer female outline">
              <a:extLst>
                <a:ext uri="{FF2B5EF4-FFF2-40B4-BE49-F238E27FC236}">
                  <a16:creationId xmlns:a16="http://schemas.microsoft.com/office/drawing/2014/main" id="{4E045DCB-44F1-46BB-9D4D-5191B1E794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6851" y="2238934"/>
              <a:ext cx="914400" cy="914400"/>
            </a:xfrm>
            <a:prstGeom prst="rect">
              <a:avLst/>
            </a:prstGeom>
          </p:spPr>
        </p:pic>
        <p:pic>
          <p:nvPicPr>
            <p:cNvPr id="49" name="Graphic 48" descr="Programmer male with solid fill">
              <a:extLst>
                <a:ext uri="{FF2B5EF4-FFF2-40B4-BE49-F238E27FC236}">
                  <a16:creationId xmlns:a16="http://schemas.microsoft.com/office/drawing/2014/main" id="{81C9B3B5-8417-4A62-85EA-609C3E4449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6851" y="1324534"/>
              <a:ext cx="914400" cy="914400"/>
            </a:xfrm>
            <a:prstGeom prst="rect">
              <a:avLst/>
            </a:prstGeom>
          </p:spPr>
        </p:pic>
        <p:pic>
          <p:nvPicPr>
            <p:cNvPr id="50" name="Graphic 49" descr="Programmer male outline">
              <a:extLst>
                <a:ext uri="{FF2B5EF4-FFF2-40B4-BE49-F238E27FC236}">
                  <a16:creationId xmlns:a16="http://schemas.microsoft.com/office/drawing/2014/main" id="{80F37942-97F9-4544-9F65-7D77A4472B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5452" y="2876607"/>
              <a:ext cx="914400" cy="914400"/>
            </a:xfrm>
            <a:prstGeom prst="rect">
              <a:avLst/>
            </a:prstGeom>
          </p:spPr>
        </p:pic>
        <p:pic>
          <p:nvPicPr>
            <p:cNvPr id="51" name="Graphic 50" descr="Programmer female with solid fill">
              <a:extLst>
                <a:ext uri="{FF2B5EF4-FFF2-40B4-BE49-F238E27FC236}">
                  <a16:creationId xmlns:a16="http://schemas.microsoft.com/office/drawing/2014/main" id="{D08D2CA3-D678-48DE-9288-F26C631BCD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1251" y="1808483"/>
              <a:ext cx="914400" cy="914400"/>
            </a:xfrm>
            <a:prstGeom prst="rect">
              <a:avLst/>
            </a:prstGeom>
          </p:spPr>
        </p:pic>
        <p:pic>
          <p:nvPicPr>
            <p:cNvPr id="52" name="Graphic 51" descr="Programmer female outline">
              <a:extLst>
                <a:ext uri="{FF2B5EF4-FFF2-40B4-BE49-F238E27FC236}">
                  <a16:creationId xmlns:a16="http://schemas.microsoft.com/office/drawing/2014/main" id="{2E69E898-7F84-482A-AB96-02424E15E0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6810" y="1170810"/>
              <a:ext cx="914400" cy="914400"/>
            </a:xfrm>
            <a:prstGeom prst="rect">
              <a:avLst/>
            </a:prstGeom>
          </p:spPr>
        </p:pic>
        <p:pic>
          <p:nvPicPr>
            <p:cNvPr id="53" name="Graphic 52" descr="Programmer male with solid fill">
              <a:extLst>
                <a:ext uri="{FF2B5EF4-FFF2-40B4-BE49-F238E27FC236}">
                  <a16:creationId xmlns:a16="http://schemas.microsoft.com/office/drawing/2014/main" id="{2215C6C8-08F0-4AF0-B715-7CB3E7393E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6810" y="256410"/>
              <a:ext cx="914400" cy="914400"/>
            </a:xfrm>
            <a:prstGeom prst="rect">
              <a:avLst/>
            </a:prstGeom>
          </p:spPr>
        </p:pic>
        <p:pic>
          <p:nvPicPr>
            <p:cNvPr id="54" name="Graphic 53" descr="Programmer male outline">
              <a:extLst>
                <a:ext uri="{FF2B5EF4-FFF2-40B4-BE49-F238E27FC236}">
                  <a16:creationId xmlns:a16="http://schemas.microsoft.com/office/drawing/2014/main" id="{50CBFC11-4A80-4A9E-A421-A1C90D1F21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95411" y="1808483"/>
              <a:ext cx="914400" cy="914400"/>
            </a:xfrm>
            <a:prstGeom prst="rect">
              <a:avLst/>
            </a:prstGeom>
          </p:spPr>
        </p:pic>
        <p:pic>
          <p:nvPicPr>
            <p:cNvPr id="55" name="Graphic 54" descr="Programmer female with solid fill">
              <a:extLst>
                <a:ext uri="{FF2B5EF4-FFF2-40B4-BE49-F238E27FC236}">
                  <a16:creationId xmlns:a16="http://schemas.microsoft.com/office/drawing/2014/main" id="{1C0AA574-B0FB-4A09-91DA-1992BA7DC8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5767" y="1675636"/>
              <a:ext cx="914400" cy="914400"/>
            </a:xfrm>
            <a:prstGeom prst="rect">
              <a:avLst/>
            </a:prstGeom>
          </p:spPr>
        </p:pic>
        <p:pic>
          <p:nvPicPr>
            <p:cNvPr id="56" name="Graphic 55" descr="Programmer female outline">
              <a:extLst>
                <a:ext uri="{FF2B5EF4-FFF2-40B4-BE49-F238E27FC236}">
                  <a16:creationId xmlns:a16="http://schemas.microsoft.com/office/drawing/2014/main" id="{4D4917EA-1CD9-4FB9-AD14-8B95AA5B3B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208" y="1037963"/>
              <a:ext cx="914400" cy="914400"/>
            </a:xfrm>
            <a:prstGeom prst="rect">
              <a:avLst/>
            </a:prstGeom>
          </p:spPr>
        </p:pic>
        <p:pic>
          <p:nvPicPr>
            <p:cNvPr id="57" name="Graphic 56" descr="Programmer male with solid fill">
              <a:extLst>
                <a:ext uri="{FF2B5EF4-FFF2-40B4-BE49-F238E27FC236}">
                  <a16:creationId xmlns:a16="http://schemas.microsoft.com/office/drawing/2014/main" id="{DEF65A92-9904-4402-90B9-E191A099C1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0208" y="123563"/>
              <a:ext cx="914400" cy="914400"/>
            </a:xfrm>
            <a:prstGeom prst="rect">
              <a:avLst/>
            </a:prstGeom>
          </p:spPr>
        </p:pic>
        <p:pic>
          <p:nvPicPr>
            <p:cNvPr id="58" name="Graphic 57" descr="Programmer male outline">
              <a:extLst>
                <a:ext uri="{FF2B5EF4-FFF2-40B4-BE49-F238E27FC236}">
                  <a16:creationId xmlns:a16="http://schemas.microsoft.com/office/drawing/2014/main" id="{14A7AC98-79F7-4253-9D26-338E288DC7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8393" y="1675636"/>
              <a:ext cx="914400" cy="914400"/>
            </a:xfrm>
            <a:prstGeom prst="rect">
              <a:avLst/>
            </a:prstGeom>
          </p:spPr>
        </p:pic>
        <p:pic>
          <p:nvPicPr>
            <p:cNvPr id="59" name="Graphic 58" descr="Programmer female with solid fill">
              <a:extLst>
                <a:ext uri="{FF2B5EF4-FFF2-40B4-BE49-F238E27FC236}">
                  <a16:creationId xmlns:a16="http://schemas.microsoft.com/office/drawing/2014/main" id="{5FE5D8CB-055C-4C59-9E56-A687E42092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21" y="607512"/>
              <a:ext cx="914400" cy="914400"/>
            </a:xfrm>
            <a:prstGeom prst="rect">
              <a:avLst/>
            </a:prstGeom>
          </p:spPr>
        </p:pic>
        <p:pic>
          <p:nvPicPr>
            <p:cNvPr id="60" name="Graphic 59" descr="Programmer female outline">
              <a:extLst>
                <a:ext uri="{FF2B5EF4-FFF2-40B4-BE49-F238E27FC236}">
                  <a16:creationId xmlns:a16="http://schemas.microsoft.com/office/drawing/2014/main" id="{3728092B-C240-4B49-BE8B-BB004FEDF6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6780" y="-30161"/>
              <a:ext cx="914400" cy="914400"/>
            </a:xfrm>
            <a:prstGeom prst="rect">
              <a:avLst/>
            </a:prstGeom>
          </p:spPr>
        </p:pic>
        <p:pic>
          <p:nvPicPr>
            <p:cNvPr id="61" name="Graphic 60" descr="Programmer male with solid fill">
              <a:extLst>
                <a:ext uri="{FF2B5EF4-FFF2-40B4-BE49-F238E27FC236}">
                  <a16:creationId xmlns:a16="http://schemas.microsoft.com/office/drawing/2014/main" id="{B55888DB-C039-4AAE-B2A7-361656FD0F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6780" y="-944561"/>
              <a:ext cx="914400" cy="914400"/>
            </a:xfrm>
            <a:prstGeom prst="rect">
              <a:avLst/>
            </a:prstGeom>
          </p:spPr>
        </p:pic>
        <p:pic>
          <p:nvPicPr>
            <p:cNvPr id="62" name="Graphic 61" descr="Programmer male outline">
              <a:extLst>
                <a:ext uri="{FF2B5EF4-FFF2-40B4-BE49-F238E27FC236}">
                  <a16:creationId xmlns:a16="http://schemas.microsoft.com/office/drawing/2014/main" id="{77C9EAAD-7365-4212-B757-BFFFABF79A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95381" y="607512"/>
              <a:ext cx="914400" cy="914400"/>
            </a:xfrm>
            <a:prstGeom prst="rect">
              <a:avLst/>
            </a:prstGeom>
          </p:spPr>
        </p:pic>
        <p:pic>
          <p:nvPicPr>
            <p:cNvPr id="63" name="Graphic 62" descr="Programmer female with solid fill">
              <a:extLst>
                <a:ext uri="{FF2B5EF4-FFF2-40B4-BE49-F238E27FC236}">
                  <a16:creationId xmlns:a16="http://schemas.microsoft.com/office/drawing/2014/main" id="{96A54B6F-3874-4457-B69E-E6E2AFD19E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4608" y="4036200"/>
              <a:ext cx="914400" cy="914400"/>
            </a:xfrm>
            <a:prstGeom prst="rect">
              <a:avLst/>
            </a:prstGeom>
          </p:spPr>
        </p:pic>
        <p:pic>
          <p:nvPicPr>
            <p:cNvPr id="64" name="Graphic 63" descr="Programmer female outline">
              <a:extLst>
                <a:ext uri="{FF2B5EF4-FFF2-40B4-BE49-F238E27FC236}">
                  <a16:creationId xmlns:a16="http://schemas.microsoft.com/office/drawing/2014/main" id="{1AEA79C9-2E53-4959-A01D-B99885915D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9049" y="3398527"/>
              <a:ext cx="914400" cy="914400"/>
            </a:xfrm>
            <a:prstGeom prst="rect">
              <a:avLst/>
            </a:prstGeom>
          </p:spPr>
        </p:pic>
        <p:pic>
          <p:nvPicPr>
            <p:cNvPr id="65" name="Graphic 64" descr="Programmer male with solid fill">
              <a:extLst>
                <a:ext uri="{FF2B5EF4-FFF2-40B4-BE49-F238E27FC236}">
                  <a16:creationId xmlns:a16="http://schemas.microsoft.com/office/drawing/2014/main" id="{4D2E3A66-17D1-4B92-8FCF-F4D89354B4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049" y="2484127"/>
              <a:ext cx="914400" cy="914400"/>
            </a:xfrm>
            <a:prstGeom prst="rect">
              <a:avLst/>
            </a:prstGeom>
          </p:spPr>
        </p:pic>
        <p:pic>
          <p:nvPicPr>
            <p:cNvPr id="66" name="Graphic 65" descr="Programmer male outline">
              <a:extLst>
                <a:ext uri="{FF2B5EF4-FFF2-40B4-BE49-F238E27FC236}">
                  <a16:creationId xmlns:a16="http://schemas.microsoft.com/office/drawing/2014/main" id="{927514CB-38ED-4F3E-BD81-77F73260B9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9552" y="4036200"/>
              <a:ext cx="914400" cy="914400"/>
            </a:xfrm>
            <a:prstGeom prst="rect">
              <a:avLst/>
            </a:prstGeom>
          </p:spPr>
        </p:pic>
      </p:grpSp>
      <p:grpSp>
        <p:nvGrpSpPr>
          <p:cNvPr id="67" name="Group 66">
            <a:extLst>
              <a:ext uri="{FF2B5EF4-FFF2-40B4-BE49-F238E27FC236}">
                <a16:creationId xmlns:a16="http://schemas.microsoft.com/office/drawing/2014/main" id="{7B869A8A-4283-47DB-904C-027EF31F43B7}"/>
              </a:ext>
            </a:extLst>
          </p:cNvPr>
          <p:cNvGrpSpPr/>
          <p:nvPr/>
        </p:nvGrpSpPr>
        <p:grpSpPr>
          <a:xfrm>
            <a:off x="4961907" y="1006689"/>
            <a:ext cx="914400" cy="914400"/>
            <a:chOff x="2204606" y="5539769"/>
            <a:chExt cx="914400" cy="914400"/>
          </a:xfrm>
          <a:solidFill>
            <a:schemeClr val="bg1">
              <a:lumMod val="40000"/>
              <a:lumOff val="60000"/>
            </a:schemeClr>
          </a:solidFill>
        </p:grpSpPr>
        <p:sp>
          <p:nvSpPr>
            <p:cNvPr id="68" name="TextBox 67">
              <a:extLst>
                <a:ext uri="{FF2B5EF4-FFF2-40B4-BE49-F238E27FC236}">
                  <a16:creationId xmlns:a16="http://schemas.microsoft.com/office/drawing/2014/main" id="{9A0FC89D-6303-4A99-AEF4-DC2822C2EFC6}"/>
                </a:ext>
              </a:extLst>
            </p:cNvPr>
            <p:cNvSpPr txBox="1"/>
            <p:nvPr/>
          </p:nvSpPr>
          <p:spPr>
            <a:xfrm>
              <a:off x="2450054" y="5824174"/>
              <a:ext cx="426720" cy="307777"/>
            </a:xfrm>
            <a:prstGeom prst="rect">
              <a:avLst/>
            </a:prstGeom>
            <a:noFill/>
          </p:spPr>
          <p:txBody>
            <a:bodyPr wrap="none" rtlCol="0">
              <a:spAutoFit/>
            </a:bodyPr>
            <a:lstStyle/>
            <a:p>
              <a:pPr defTabSz="914377">
                <a:defRPr/>
              </a:pPr>
              <a:r>
                <a:rPr lang="en-US" sz="1400">
                  <a:solidFill>
                    <a:srgbClr val="FFFFFF"/>
                  </a:solidFill>
                  <a:latin typeface="Calibri" panose="020F0502020204030204"/>
                </a:rPr>
                <a:t>iOS</a:t>
              </a:r>
            </a:p>
          </p:txBody>
        </p:sp>
        <p:pic>
          <p:nvPicPr>
            <p:cNvPr id="69" name="Graphic 68" descr="Smart Phone with solid fill">
              <a:extLst>
                <a:ext uri="{FF2B5EF4-FFF2-40B4-BE49-F238E27FC236}">
                  <a16:creationId xmlns:a16="http://schemas.microsoft.com/office/drawing/2014/main" id="{690B7F28-8D86-4C9B-8568-4E1062752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04606" y="5539769"/>
              <a:ext cx="914400" cy="914400"/>
            </a:xfrm>
            <a:prstGeom prst="rect">
              <a:avLst/>
            </a:prstGeom>
          </p:spPr>
        </p:pic>
      </p:grpSp>
      <p:grpSp>
        <p:nvGrpSpPr>
          <p:cNvPr id="81" name="Group 80">
            <a:extLst>
              <a:ext uri="{FF2B5EF4-FFF2-40B4-BE49-F238E27FC236}">
                <a16:creationId xmlns:a16="http://schemas.microsoft.com/office/drawing/2014/main" id="{ECE75FA3-18F7-4E72-A916-933577D7EF9D}"/>
              </a:ext>
            </a:extLst>
          </p:cNvPr>
          <p:cNvGrpSpPr/>
          <p:nvPr/>
        </p:nvGrpSpPr>
        <p:grpSpPr>
          <a:xfrm>
            <a:off x="5621991" y="1994228"/>
            <a:ext cx="605216" cy="809633"/>
            <a:chOff x="7631025" y="3554286"/>
            <a:chExt cx="605216" cy="809632"/>
          </a:xfrm>
        </p:grpSpPr>
        <p:grpSp>
          <p:nvGrpSpPr>
            <p:cNvPr id="74" name="Graphic 69" descr="Programmer female outline">
              <a:extLst>
                <a:ext uri="{FF2B5EF4-FFF2-40B4-BE49-F238E27FC236}">
                  <a16:creationId xmlns:a16="http://schemas.microsoft.com/office/drawing/2014/main" id="{B6BBC872-4644-4913-98C3-0A3C9FC550AC}"/>
                </a:ext>
              </a:extLst>
            </p:cNvPr>
            <p:cNvGrpSpPr/>
            <p:nvPr/>
          </p:nvGrpSpPr>
          <p:grpSpPr>
            <a:xfrm>
              <a:off x="7631025" y="3554286"/>
              <a:ext cx="605216" cy="809632"/>
              <a:chOff x="7631025" y="3554286"/>
              <a:chExt cx="605216" cy="809632"/>
            </a:xfrm>
            <a:solidFill>
              <a:schemeClr val="tx1"/>
            </a:solidFill>
          </p:grpSpPr>
          <p:sp>
            <p:nvSpPr>
              <p:cNvPr id="75" name="Freeform: Shape 74">
                <a:extLst>
                  <a:ext uri="{FF2B5EF4-FFF2-40B4-BE49-F238E27FC236}">
                    <a16:creationId xmlns:a16="http://schemas.microsoft.com/office/drawing/2014/main" id="{078243C9-B9F1-4236-ABF1-2D756241EA99}"/>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76" name="Freeform: Shape 75">
                <a:extLst>
                  <a:ext uri="{FF2B5EF4-FFF2-40B4-BE49-F238E27FC236}">
                    <a16:creationId xmlns:a16="http://schemas.microsoft.com/office/drawing/2014/main" id="{4BDA0062-E63F-4787-B6A7-43A4C720E541}"/>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80" name="TextBox 79">
              <a:extLst>
                <a:ext uri="{FF2B5EF4-FFF2-40B4-BE49-F238E27FC236}">
                  <a16:creationId xmlns:a16="http://schemas.microsoft.com/office/drawing/2014/main" id="{115DEDD6-84A1-4556-8FCD-1990F3FB250D}"/>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Swift</a:t>
              </a:r>
            </a:p>
          </p:txBody>
        </p:sp>
      </p:grpSp>
      <p:grpSp>
        <p:nvGrpSpPr>
          <p:cNvPr id="88" name="Group 87">
            <a:extLst>
              <a:ext uri="{FF2B5EF4-FFF2-40B4-BE49-F238E27FC236}">
                <a16:creationId xmlns:a16="http://schemas.microsoft.com/office/drawing/2014/main" id="{0A60D2A4-4CB8-4E91-ACA6-C11EFD16C110}"/>
              </a:ext>
            </a:extLst>
          </p:cNvPr>
          <p:cNvGrpSpPr/>
          <p:nvPr/>
        </p:nvGrpSpPr>
        <p:grpSpPr>
          <a:xfrm>
            <a:off x="4352998" y="1376820"/>
            <a:ext cx="642036" cy="809624"/>
            <a:chOff x="6362032" y="2936883"/>
            <a:chExt cx="642036" cy="809624"/>
          </a:xfrm>
        </p:grpSpPr>
        <p:grpSp>
          <p:nvGrpSpPr>
            <p:cNvPr id="82" name="Graphic 70" descr="Programmer male with solid fill">
              <a:extLst>
                <a:ext uri="{FF2B5EF4-FFF2-40B4-BE49-F238E27FC236}">
                  <a16:creationId xmlns:a16="http://schemas.microsoft.com/office/drawing/2014/main" id="{E75F494E-96C5-4C65-B1B4-26EF4DACA7FD}"/>
                </a:ext>
              </a:extLst>
            </p:cNvPr>
            <p:cNvGrpSpPr/>
            <p:nvPr/>
          </p:nvGrpSpPr>
          <p:grpSpPr>
            <a:xfrm>
              <a:off x="6362032" y="2936883"/>
              <a:ext cx="642036" cy="809624"/>
              <a:chOff x="6362032" y="2936883"/>
              <a:chExt cx="642036" cy="809624"/>
            </a:xfrm>
            <a:solidFill>
              <a:schemeClr val="tx1"/>
            </a:solidFill>
          </p:grpSpPr>
          <p:sp>
            <p:nvSpPr>
              <p:cNvPr id="83" name="Freeform: Shape 82">
                <a:extLst>
                  <a:ext uri="{FF2B5EF4-FFF2-40B4-BE49-F238E27FC236}">
                    <a16:creationId xmlns:a16="http://schemas.microsoft.com/office/drawing/2014/main" id="{962F81EA-F77D-4ADC-B30A-D2F16938FD02}"/>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84" name="Freeform: Shape 83">
                <a:extLst>
                  <a:ext uri="{FF2B5EF4-FFF2-40B4-BE49-F238E27FC236}">
                    <a16:creationId xmlns:a16="http://schemas.microsoft.com/office/drawing/2014/main" id="{571FAECD-067C-4019-B55A-2F95E6D86CAF}"/>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87" name="Rectangle 86">
              <a:extLst>
                <a:ext uri="{FF2B5EF4-FFF2-40B4-BE49-F238E27FC236}">
                  <a16:creationId xmlns:a16="http://schemas.microsoft.com/office/drawing/2014/main" id="{323DBC9D-B9DF-4336-8A7A-0E969ED13A83}"/>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86" name="TextBox 85">
              <a:extLst>
                <a:ext uri="{FF2B5EF4-FFF2-40B4-BE49-F238E27FC236}">
                  <a16:creationId xmlns:a16="http://schemas.microsoft.com/office/drawing/2014/main" id="{1525A1F3-195E-40FA-A1EF-29A370E2828B}"/>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Swift</a:t>
              </a:r>
            </a:p>
          </p:txBody>
        </p:sp>
      </p:grpSp>
      <p:grpSp>
        <p:nvGrpSpPr>
          <p:cNvPr id="97" name="Group 96">
            <a:extLst>
              <a:ext uri="{FF2B5EF4-FFF2-40B4-BE49-F238E27FC236}">
                <a16:creationId xmlns:a16="http://schemas.microsoft.com/office/drawing/2014/main" id="{FC938577-B932-4A13-8863-62CD961A87B7}"/>
              </a:ext>
            </a:extLst>
          </p:cNvPr>
          <p:cNvGrpSpPr/>
          <p:nvPr/>
        </p:nvGrpSpPr>
        <p:grpSpPr>
          <a:xfrm>
            <a:off x="5823081" y="334148"/>
            <a:ext cx="624376" cy="809620"/>
            <a:chOff x="7832116" y="1894212"/>
            <a:chExt cx="624376" cy="809620"/>
          </a:xfrm>
        </p:grpSpPr>
        <p:sp>
          <p:nvSpPr>
            <p:cNvPr id="90" name="TextBox 89">
              <a:extLst>
                <a:ext uri="{FF2B5EF4-FFF2-40B4-BE49-F238E27FC236}">
                  <a16:creationId xmlns:a16="http://schemas.microsoft.com/office/drawing/2014/main" id="{9656CBCD-A060-4BC4-A2FA-BECF750791EF}"/>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Swift</a:t>
              </a:r>
            </a:p>
          </p:txBody>
        </p:sp>
        <p:grpSp>
          <p:nvGrpSpPr>
            <p:cNvPr id="91" name="Graphic 72" descr="Programmer male outline">
              <a:extLst>
                <a:ext uri="{FF2B5EF4-FFF2-40B4-BE49-F238E27FC236}">
                  <a16:creationId xmlns:a16="http://schemas.microsoft.com/office/drawing/2014/main" id="{DAE63BCF-F1BE-48FD-BE70-F5084A1C9674}"/>
                </a:ext>
              </a:extLst>
            </p:cNvPr>
            <p:cNvGrpSpPr/>
            <p:nvPr/>
          </p:nvGrpSpPr>
          <p:grpSpPr>
            <a:xfrm>
              <a:off x="7832116" y="1894212"/>
              <a:ext cx="624376" cy="809620"/>
              <a:chOff x="7832116" y="1894212"/>
              <a:chExt cx="624376" cy="809620"/>
            </a:xfrm>
            <a:solidFill>
              <a:schemeClr val="tx1"/>
            </a:solidFill>
          </p:grpSpPr>
          <p:sp>
            <p:nvSpPr>
              <p:cNvPr id="92" name="Freeform: Shape 91">
                <a:extLst>
                  <a:ext uri="{FF2B5EF4-FFF2-40B4-BE49-F238E27FC236}">
                    <a16:creationId xmlns:a16="http://schemas.microsoft.com/office/drawing/2014/main" id="{D379467E-47DE-4BCE-B529-69D79C0EDC2D}"/>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93" name="Freeform: Shape 92">
                <a:extLst>
                  <a:ext uri="{FF2B5EF4-FFF2-40B4-BE49-F238E27FC236}">
                    <a16:creationId xmlns:a16="http://schemas.microsoft.com/office/drawing/2014/main" id="{D9693959-A8BA-48C6-AAF6-90B5E2CDECB8}"/>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04" name="Group 103">
            <a:extLst>
              <a:ext uri="{FF2B5EF4-FFF2-40B4-BE49-F238E27FC236}">
                <a16:creationId xmlns:a16="http://schemas.microsoft.com/office/drawing/2014/main" id="{A9C49AAB-0F10-4BAF-9DD3-9F4FBB9332D4}"/>
              </a:ext>
            </a:extLst>
          </p:cNvPr>
          <p:cNvGrpSpPr/>
          <p:nvPr/>
        </p:nvGrpSpPr>
        <p:grpSpPr>
          <a:xfrm>
            <a:off x="4203907" y="248419"/>
            <a:ext cx="914400" cy="914400"/>
            <a:chOff x="6212942" y="1808483"/>
            <a:chExt cx="914400" cy="914400"/>
          </a:xfrm>
        </p:grpSpPr>
        <p:pic>
          <p:nvPicPr>
            <p:cNvPr id="72" name="Graphic 71" descr="Programmer female with solid fill">
              <a:extLst>
                <a:ext uri="{FF2B5EF4-FFF2-40B4-BE49-F238E27FC236}">
                  <a16:creationId xmlns:a16="http://schemas.microsoft.com/office/drawing/2014/main" id="{8EE38DAF-7E86-4577-8402-AA938FFB8F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03" name="Rectangle 102">
              <a:extLst>
                <a:ext uri="{FF2B5EF4-FFF2-40B4-BE49-F238E27FC236}">
                  <a16:creationId xmlns:a16="http://schemas.microsoft.com/office/drawing/2014/main" id="{492F3FB4-95F4-4EBD-B79C-5597167547EA}"/>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01" name="TextBox 100">
              <a:extLst>
                <a:ext uri="{FF2B5EF4-FFF2-40B4-BE49-F238E27FC236}">
                  <a16:creationId xmlns:a16="http://schemas.microsoft.com/office/drawing/2014/main" id="{0BE70E8C-53DB-4BBD-A442-503007E386E5}"/>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Swift</a:t>
              </a:r>
            </a:p>
          </p:txBody>
        </p:sp>
      </p:grpSp>
      <p:grpSp>
        <p:nvGrpSpPr>
          <p:cNvPr id="108" name="Group 107">
            <a:extLst>
              <a:ext uri="{FF2B5EF4-FFF2-40B4-BE49-F238E27FC236}">
                <a16:creationId xmlns:a16="http://schemas.microsoft.com/office/drawing/2014/main" id="{6FD5373C-4E13-42D3-B8C0-D7894527381C}"/>
              </a:ext>
            </a:extLst>
          </p:cNvPr>
          <p:cNvGrpSpPr/>
          <p:nvPr/>
        </p:nvGrpSpPr>
        <p:grpSpPr>
          <a:xfrm>
            <a:off x="3784067" y="4561328"/>
            <a:ext cx="605216" cy="809633"/>
            <a:chOff x="7631025" y="3554286"/>
            <a:chExt cx="605216" cy="809632"/>
          </a:xfrm>
        </p:grpSpPr>
        <p:grpSp>
          <p:nvGrpSpPr>
            <p:cNvPr id="124" name="Graphic 69" descr="Programmer female outline">
              <a:extLst>
                <a:ext uri="{FF2B5EF4-FFF2-40B4-BE49-F238E27FC236}">
                  <a16:creationId xmlns:a16="http://schemas.microsoft.com/office/drawing/2014/main" id="{86A81718-4E08-444B-AB92-71A36D3048A9}"/>
                </a:ext>
              </a:extLst>
            </p:cNvPr>
            <p:cNvGrpSpPr/>
            <p:nvPr/>
          </p:nvGrpSpPr>
          <p:grpSpPr>
            <a:xfrm>
              <a:off x="7631025" y="3554286"/>
              <a:ext cx="605216" cy="809632"/>
              <a:chOff x="7631025" y="3554286"/>
              <a:chExt cx="605216" cy="809632"/>
            </a:xfrm>
            <a:solidFill>
              <a:schemeClr val="tx1"/>
            </a:solidFill>
          </p:grpSpPr>
          <p:sp>
            <p:nvSpPr>
              <p:cNvPr id="126" name="Freeform: Shape 125">
                <a:extLst>
                  <a:ext uri="{FF2B5EF4-FFF2-40B4-BE49-F238E27FC236}">
                    <a16:creationId xmlns:a16="http://schemas.microsoft.com/office/drawing/2014/main" id="{4753D641-31EF-488B-B2EF-9699D384C771}"/>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27" name="Freeform: Shape 126">
                <a:extLst>
                  <a:ext uri="{FF2B5EF4-FFF2-40B4-BE49-F238E27FC236}">
                    <a16:creationId xmlns:a16="http://schemas.microsoft.com/office/drawing/2014/main" id="{3CC3811A-DB35-4D7B-AD25-49D1FDBB60C1}"/>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25" name="TextBox 124">
              <a:extLst>
                <a:ext uri="{FF2B5EF4-FFF2-40B4-BE49-F238E27FC236}">
                  <a16:creationId xmlns:a16="http://schemas.microsoft.com/office/drawing/2014/main" id="{CFFEAD5E-964E-4C78-9514-F4A07866AB5F}"/>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Java</a:t>
              </a:r>
            </a:p>
          </p:txBody>
        </p:sp>
      </p:grpSp>
      <p:grpSp>
        <p:nvGrpSpPr>
          <p:cNvPr id="109" name="Group 108">
            <a:extLst>
              <a:ext uri="{FF2B5EF4-FFF2-40B4-BE49-F238E27FC236}">
                <a16:creationId xmlns:a16="http://schemas.microsoft.com/office/drawing/2014/main" id="{7D79C21E-E395-44F1-A6BB-9B616398BD48}"/>
              </a:ext>
            </a:extLst>
          </p:cNvPr>
          <p:cNvGrpSpPr/>
          <p:nvPr/>
        </p:nvGrpSpPr>
        <p:grpSpPr>
          <a:xfrm>
            <a:off x="3228354" y="3179189"/>
            <a:ext cx="642036" cy="809624"/>
            <a:chOff x="6362032" y="2936883"/>
            <a:chExt cx="642036" cy="809624"/>
          </a:xfrm>
        </p:grpSpPr>
        <p:grpSp>
          <p:nvGrpSpPr>
            <p:cNvPr id="119" name="Graphic 70" descr="Programmer male with solid fill">
              <a:extLst>
                <a:ext uri="{FF2B5EF4-FFF2-40B4-BE49-F238E27FC236}">
                  <a16:creationId xmlns:a16="http://schemas.microsoft.com/office/drawing/2014/main" id="{C92844C5-DB72-44E3-9B93-3D77206047B5}"/>
                </a:ext>
              </a:extLst>
            </p:cNvPr>
            <p:cNvGrpSpPr/>
            <p:nvPr/>
          </p:nvGrpSpPr>
          <p:grpSpPr>
            <a:xfrm>
              <a:off x="6362032" y="2936883"/>
              <a:ext cx="642036" cy="809624"/>
              <a:chOff x="6362032" y="2936883"/>
              <a:chExt cx="642036" cy="809624"/>
            </a:xfrm>
            <a:solidFill>
              <a:schemeClr val="tx1"/>
            </a:solidFill>
          </p:grpSpPr>
          <p:sp>
            <p:nvSpPr>
              <p:cNvPr id="122" name="Freeform: Shape 121">
                <a:extLst>
                  <a:ext uri="{FF2B5EF4-FFF2-40B4-BE49-F238E27FC236}">
                    <a16:creationId xmlns:a16="http://schemas.microsoft.com/office/drawing/2014/main" id="{80D0652A-1068-485D-BCF0-3DECE7E067DD}"/>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23" name="Freeform: Shape 122">
                <a:extLst>
                  <a:ext uri="{FF2B5EF4-FFF2-40B4-BE49-F238E27FC236}">
                    <a16:creationId xmlns:a16="http://schemas.microsoft.com/office/drawing/2014/main" id="{474F23C6-20D2-472C-AB7A-747478BCC5F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20" name="Rectangle 119">
              <a:extLst>
                <a:ext uri="{FF2B5EF4-FFF2-40B4-BE49-F238E27FC236}">
                  <a16:creationId xmlns:a16="http://schemas.microsoft.com/office/drawing/2014/main" id="{4AA3843F-E6DF-4D78-8ACC-573BF353CFC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21" name="TextBox 120">
              <a:extLst>
                <a:ext uri="{FF2B5EF4-FFF2-40B4-BE49-F238E27FC236}">
                  <a16:creationId xmlns:a16="http://schemas.microsoft.com/office/drawing/2014/main" id="{A7CF17E5-7858-4A9C-8EBA-D17B9AA24C85}"/>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Java</a:t>
              </a:r>
            </a:p>
          </p:txBody>
        </p:sp>
      </p:grpSp>
      <p:grpSp>
        <p:nvGrpSpPr>
          <p:cNvPr id="110" name="Group 109">
            <a:extLst>
              <a:ext uri="{FF2B5EF4-FFF2-40B4-BE49-F238E27FC236}">
                <a16:creationId xmlns:a16="http://schemas.microsoft.com/office/drawing/2014/main" id="{F20DFD5A-D52B-46D4-8CA5-D43BDEC4A6EC}"/>
              </a:ext>
            </a:extLst>
          </p:cNvPr>
          <p:cNvGrpSpPr/>
          <p:nvPr/>
        </p:nvGrpSpPr>
        <p:grpSpPr>
          <a:xfrm>
            <a:off x="4476207" y="2593273"/>
            <a:ext cx="624376" cy="809620"/>
            <a:chOff x="7832116" y="1894212"/>
            <a:chExt cx="624376" cy="809620"/>
          </a:xfrm>
        </p:grpSpPr>
        <p:sp>
          <p:nvSpPr>
            <p:cNvPr id="115" name="TextBox 114">
              <a:extLst>
                <a:ext uri="{FF2B5EF4-FFF2-40B4-BE49-F238E27FC236}">
                  <a16:creationId xmlns:a16="http://schemas.microsoft.com/office/drawing/2014/main" id="{6BB5F5D4-2642-4FE2-8DEF-5B8AFF709A9A}"/>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Java</a:t>
              </a:r>
            </a:p>
          </p:txBody>
        </p:sp>
        <p:grpSp>
          <p:nvGrpSpPr>
            <p:cNvPr id="116" name="Graphic 72" descr="Programmer male outline">
              <a:extLst>
                <a:ext uri="{FF2B5EF4-FFF2-40B4-BE49-F238E27FC236}">
                  <a16:creationId xmlns:a16="http://schemas.microsoft.com/office/drawing/2014/main" id="{4C6F535A-F2AE-43A8-96D7-18C5CAB5C606}"/>
                </a:ext>
              </a:extLst>
            </p:cNvPr>
            <p:cNvGrpSpPr/>
            <p:nvPr/>
          </p:nvGrpSpPr>
          <p:grpSpPr>
            <a:xfrm>
              <a:off x="7832116" y="1894212"/>
              <a:ext cx="624376" cy="809620"/>
              <a:chOff x="7832116" y="1894212"/>
              <a:chExt cx="624376" cy="809620"/>
            </a:xfrm>
            <a:solidFill>
              <a:schemeClr val="tx1"/>
            </a:solidFill>
          </p:grpSpPr>
          <p:sp>
            <p:nvSpPr>
              <p:cNvPr id="117" name="Freeform: Shape 116">
                <a:extLst>
                  <a:ext uri="{FF2B5EF4-FFF2-40B4-BE49-F238E27FC236}">
                    <a16:creationId xmlns:a16="http://schemas.microsoft.com/office/drawing/2014/main" id="{A59CEDB2-87BF-4473-913D-44B8EE1C3E3E}"/>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18" name="Freeform: Shape 117">
                <a:extLst>
                  <a:ext uri="{FF2B5EF4-FFF2-40B4-BE49-F238E27FC236}">
                    <a16:creationId xmlns:a16="http://schemas.microsoft.com/office/drawing/2014/main" id="{88FF479E-AF34-4F7E-A96B-4E52E6799024}"/>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11" name="Group 110">
            <a:extLst>
              <a:ext uri="{FF2B5EF4-FFF2-40B4-BE49-F238E27FC236}">
                <a16:creationId xmlns:a16="http://schemas.microsoft.com/office/drawing/2014/main" id="{1F4153EE-5093-43B6-B0C8-CF45D833931B}"/>
              </a:ext>
            </a:extLst>
          </p:cNvPr>
          <p:cNvGrpSpPr/>
          <p:nvPr/>
        </p:nvGrpSpPr>
        <p:grpSpPr>
          <a:xfrm>
            <a:off x="4869961" y="3622476"/>
            <a:ext cx="914400" cy="914400"/>
            <a:chOff x="6212942" y="1808483"/>
            <a:chExt cx="914400" cy="914400"/>
          </a:xfrm>
        </p:grpSpPr>
        <p:pic>
          <p:nvPicPr>
            <p:cNvPr id="112" name="Graphic 111" descr="Programmer female with solid fill">
              <a:extLst>
                <a:ext uri="{FF2B5EF4-FFF2-40B4-BE49-F238E27FC236}">
                  <a16:creationId xmlns:a16="http://schemas.microsoft.com/office/drawing/2014/main" id="{37C17432-D978-47E1-B935-62DFB974F3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13" name="Rectangle 112">
              <a:extLst>
                <a:ext uri="{FF2B5EF4-FFF2-40B4-BE49-F238E27FC236}">
                  <a16:creationId xmlns:a16="http://schemas.microsoft.com/office/drawing/2014/main" id="{112EC21B-AADC-4339-BAAB-37379F565DC6}"/>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14" name="TextBox 113">
              <a:extLst>
                <a:ext uri="{FF2B5EF4-FFF2-40B4-BE49-F238E27FC236}">
                  <a16:creationId xmlns:a16="http://schemas.microsoft.com/office/drawing/2014/main" id="{564155FF-3116-4C71-BAAE-8ACFB3045C50}"/>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Java</a:t>
              </a:r>
            </a:p>
          </p:txBody>
        </p:sp>
      </p:grpSp>
      <p:grpSp>
        <p:nvGrpSpPr>
          <p:cNvPr id="135" name="Group 134">
            <a:extLst>
              <a:ext uri="{FF2B5EF4-FFF2-40B4-BE49-F238E27FC236}">
                <a16:creationId xmlns:a16="http://schemas.microsoft.com/office/drawing/2014/main" id="{9CF318DB-0481-40DA-AE8B-F4119C9EED0F}"/>
              </a:ext>
            </a:extLst>
          </p:cNvPr>
          <p:cNvGrpSpPr/>
          <p:nvPr/>
        </p:nvGrpSpPr>
        <p:grpSpPr>
          <a:xfrm>
            <a:off x="7150136" y="3751372"/>
            <a:ext cx="605216" cy="809633"/>
            <a:chOff x="7631025" y="3554286"/>
            <a:chExt cx="605216" cy="809632"/>
          </a:xfrm>
        </p:grpSpPr>
        <p:grpSp>
          <p:nvGrpSpPr>
            <p:cNvPr id="154" name="Graphic 69" descr="Programmer female outline">
              <a:extLst>
                <a:ext uri="{FF2B5EF4-FFF2-40B4-BE49-F238E27FC236}">
                  <a16:creationId xmlns:a16="http://schemas.microsoft.com/office/drawing/2014/main" id="{C09364A9-CF24-4AD0-95C9-092A9E1316DD}"/>
                </a:ext>
              </a:extLst>
            </p:cNvPr>
            <p:cNvGrpSpPr/>
            <p:nvPr/>
          </p:nvGrpSpPr>
          <p:grpSpPr>
            <a:xfrm>
              <a:off x="7631025" y="3554286"/>
              <a:ext cx="605216" cy="809632"/>
              <a:chOff x="7631025" y="3554286"/>
              <a:chExt cx="605216" cy="809632"/>
            </a:xfrm>
            <a:solidFill>
              <a:schemeClr val="tx1"/>
            </a:solidFill>
          </p:grpSpPr>
          <p:sp>
            <p:nvSpPr>
              <p:cNvPr id="156" name="Freeform: Shape 155">
                <a:extLst>
                  <a:ext uri="{FF2B5EF4-FFF2-40B4-BE49-F238E27FC236}">
                    <a16:creationId xmlns:a16="http://schemas.microsoft.com/office/drawing/2014/main" id="{80A9594E-4E6B-464D-BD7D-821952638AE2}"/>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57" name="Freeform: Shape 156">
                <a:extLst>
                  <a:ext uri="{FF2B5EF4-FFF2-40B4-BE49-F238E27FC236}">
                    <a16:creationId xmlns:a16="http://schemas.microsoft.com/office/drawing/2014/main" id="{B39C01C0-A844-4473-8BAD-A9CD3490BFA4}"/>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55" name="TextBox 154">
              <a:extLst>
                <a:ext uri="{FF2B5EF4-FFF2-40B4-BE49-F238E27FC236}">
                  <a16:creationId xmlns:a16="http://schemas.microsoft.com/office/drawing/2014/main" id="{1CBF3C26-8A05-4E3E-A611-E94F4E5F346D}"/>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C++</a:t>
              </a:r>
            </a:p>
          </p:txBody>
        </p:sp>
      </p:grpSp>
      <p:grpSp>
        <p:nvGrpSpPr>
          <p:cNvPr id="136" name="Group 135">
            <a:extLst>
              <a:ext uri="{FF2B5EF4-FFF2-40B4-BE49-F238E27FC236}">
                <a16:creationId xmlns:a16="http://schemas.microsoft.com/office/drawing/2014/main" id="{75AA8CD6-36F5-45D8-8ADA-CE1E523DD02F}"/>
              </a:ext>
            </a:extLst>
          </p:cNvPr>
          <p:cNvGrpSpPr/>
          <p:nvPr/>
        </p:nvGrpSpPr>
        <p:grpSpPr>
          <a:xfrm>
            <a:off x="6302302" y="3309995"/>
            <a:ext cx="642036" cy="809624"/>
            <a:chOff x="6362032" y="2936883"/>
            <a:chExt cx="642036" cy="809624"/>
          </a:xfrm>
        </p:grpSpPr>
        <p:grpSp>
          <p:nvGrpSpPr>
            <p:cNvPr id="149" name="Graphic 70" descr="Programmer male with solid fill">
              <a:extLst>
                <a:ext uri="{FF2B5EF4-FFF2-40B4-BE49-F238E27FC236}">
                  <a16:creationId xmlns:a16="http://schemas.microsoft.com/office/drawing/2014/main" id="{88C2650B-5BE0-4D7F-82FA-1CF23AD33905}"/>
                </a:ext>
              </a:extLst>
            </p:cNvPr>
            <p:cNvGrpSpPr/>
            <p:nvPr/>
          </p:nvGrpSpPr>
          <p:grpSpPr>
            <a:xfrm>
              <a:off x="6362032" y="2936883"/>
              <a:ext cx="642036" cy="809624"/>
              <a:chOff x="6362032" y="2936883"/>
              <a:chExt cx="642036" cy="809624"/>
            </a:xfrm>
            <a:solidFill>
              <a:schemeClr val="tx1"/>
            </a:solidFill>
          </p:grpSpPr>
          <p:sp>
            <p:nvSpPr>
              <p:cNvPr id="152" name="Freeform: Shape 151">
                <a:extLst>
                  <a:ext uri="{FF2B5EF4-FFF2-40B4-BE49-F238E27FC236}">
                    <a16:creationId xmlns:a16="http://schemas.microsoft.com/office/drawing/2014/main" id="{ABE99BEB-E760-40B5-AB61-30213C648967}"/>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53" name="Freeform: Shape 152">
                <a:extLst>
                  <a:ext uri="{FF2B5EF4-FFF2-40B4-BE49-F238E27FC236}">
                    <a16:creationId xmlns:a16="http://schemas.microsoft.com/office/drawing/2014/main" id="{D688042C-C3C3-4B15-B529-C2CB4BE6DA28}"/>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50" name="Rectangle 149">
              <a:extLst>
                <a:ext uri="{FF2B5EF4-FFF2-40B4-BE49-F238E27FC236}">
                  <a16:creationId xmlns:a16="http://schemas.microsoft.com/office/drawing/2014/main" id="{EC323E22-8FC0-4CC9-85AC-D9D53E30AC1A}"/>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51" name="TextBox 150">
              <a:extLst>
                <a:ext uri="{FF2B5EF4-FFF2-40B4-BE49-F238E27FC236}">
                  <a16:creationId xmlns:a16="http://schemas.microsoft.com/office/drawing/2014/main" id="{34204830-0520-4BE9-AC15-84F87216817A}"/>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C++</a:t>
              </a:r>
            </a:p>
          </p:txBody>
        </p:sp>
      </p:grpSp>
      <p:grpSp>
        <p:nvGrpSpPr>
          <p:cNvPr id="137" name="Group 136">
            <a:extLst>
              <a:ext uri="{FF2B5EF4-FFF2-40B4-BE49-F238E27FC236}">
                <a16:creationId xmlns:a16="http://schemas.microsoft.com/office/drawing/2014/main" id="{0B285734-11E7-4205-9319-CF5130E9A4F9}"/>
              </a:ext>
            </a:extLst>
          </p:cNvPr>
          <p:cNvGrpSpPr/>
          <p:nvPr/>
        </p:nvGrpSpPr>
        <p:grpSpPr>
          <a:xfrm>
            <a:off x="8429660" y="2651033"/>
            <a:ext cx="624376" cy="809620"/>
            <a:chOff x="7832116" y="1894212"/>
            <a:chExt cx="624376" cy="809620"/>
          </a:xfrm>
        </p:grpSpPr>
        <p:sp>
          <p:nvSpPr>
            <p:cNvPr id="145" name="TextBox 144">
              <a:extLst>
                <a:ext uri="{FF2B5EF4-FFF2-40B4-BE49-F238E27FC236}">
                  <a16:creationId xmlns:a16="http://schemas.microsoft.com/office/drawing/2014/main" id="{E33F64A3-1DED-415E-8C80-966FF0BE9A76}"/>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146" name="Graphic 72" descr="Programmer male outline">
              <a:extLst>
                <a:ext uri="{FF2B5EF4-FFF2-40B4-BE49-F238E27FC236}">
                  <a16:creationId xmlns:a16="http://schemas.microsoft.com/office/drawing/2014/main" id="{CBFF85A3-F9A9-4AB9-82D7-E61435D3ECB9}"/>
                </a:ext>
              </a:extLst>
            </p:cNvPr>
            <p:cNvGrpSpPr/>
            <p:nvPr/>
          </p:nvGrpSpPr>
          <p:grpSpPr>
            <a:xfrm>
              <a:off x="7832116" y="1894212"/>
              <a:ext cx="624376" cy="809620"/>
              <a:chOff x="7832116" y="1894212"/>
              <a:chExt cx="624376" cy="809620"/>
            </a:xfrm>
            <a:solidFill>
              <a:schemeClr val="tx1"/>
            </a:solidFill>
          </p:grpSpPr>
          <p:sp>
            <p:nvSpPr>
              <p:cNvPr id="147" name="Freeform: Shape 146">
                <a:extLst>
                  <a:ext uri="{FF2B5EF4-FFF2-40B4-BE49-F238E27FC236}">
                    <a16:creationId xmlns:a16="http://schemas.microsoft.com/office/drawing/2014/main" id="{06DF323E-FA39-4A0A-A8DC-D8EAFE195BD7}"/>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48" name="Freeform: Shape 147">
                <a:extLst>
                  <a:ext uri="{FF2B5EF4-FFF2-40B4-BE49-F238E27FC236}">
                    <a16:creationId xmlns:a16="http://schemas.microsoft.com/office/drawing/2014/main" id="{F6BFA995-A907-43CF-9581-F484EA1D4B7A}"/>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38" name="Group 137">
            <a:extLst>
              <a:ext uri="{FF2B5EF4-FFF2-40B4-BE49-F238E27FC236}">
                <a16:creationId xmlns:a16="http://schemas.microsoft.com/office/drawing/2014/main" id="{CAB9D244-E47B-4D8F-B2F0-CA5F7AD489E3}"/>
              </a:ext>
            </a:extLst>
          </p:cNvPr>
          <p:cNvGrpSpPr/>
          <p:nvPr/>
        </p:nvGrpSpPr>
        <p:grpSpPr>
          <a:xfrm>
            <a:off x="8036401" y="3563107"/>
            <a:ext cx="914400" cy="914400"/>
            <a:chOff x="6212942" y="1808483"/>
            <a:chExt cx="914400" cy="914400"/>
          </a:xfrm>
        </p:grpSpPr>
        <p:pic>
          <p:nvPicPr>
            <p:cNvPr id="142" name="Graphic 141" descr="Programmer female with solid fill">
              <a:extLst>
                <a:ext uri="{FF2B5EF4-FFF2-40B4-BE49-F238E27FC236}">
                  <a16:creationId xmlns:a16="http://schemas.microsoft.com/office/drawing/2014/main" id="{5B6636E8-4C7E-4422-83FF-D064EFD410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43" name="Rectangle 142">
              <a:extLst>
                <a:ext uri="{FF2B5EF4-FFF2-40B4-BE49-F238E27FC236}">
                  <a16:creationId xmlns:a16="http://schemas.microsoft.com/office/drawing/2014/main" id="{391A7C16-FDEF-4B90-ACA4-BE07C8B61795}"/>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44" name="TextBox 143">
              <a:extLst>
                <a:ext uri="{FF2B5EF4-FFF2-40B4-BE49-F238E27FC236}">
                  <a16:creationId xmlns:a16="http://schemas.microsoft.com/office/drawing/2014/main" id="{F0FDF3AB-C11E-45DC-B87D-7C3BDCA43BEB}"/>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158" name="Group 157">
            <a:extLst>
              <a:ext uri="{FF2B5EF4-FFF2-40B4-BE49-F238E27FC236}">
                <a16:creationId xmlns:a16="http://schemas.microsoft.com/office/drawing/2014/main" id="{754E492D-083A-4EAD-BB1C-EC449F34125A}"/>
              </a:ext>
            </a:extLst>
          </p:cNvPr>
          <p:cNvGrpSpPr/>
          <p:nvPr/>
        </p:nvGrpSpPr>
        <p:grpSpPr>
          <a:xfrm>
            <a:off x="6897798" y="2440538"/>
            <a:ext cx="1449317" cy="1449317"/>
            <a:chOff x="769916" y="4835245"/>
            <a:chExt cx="914400" cy="914400"/>
          </a:xfrm>
          <a:solidFill>
            <a:schemeClr val="bg1">
              <a:lumMod val="40000"/>
              <a:lumOff val="60000"/>
            </a:schemeClr>
          </a:solidFill>
        </p:grpSpPr>
        <p:grpSp>
          <p:nvGrpSpPr>
            <p:cNvPr id="159" name="Group 42">
              <a:extLst>
                <a:ext uri="{FF2B5EF4-FFF2-40B4-BE49-F238E27FC236}">
                  <a16:creationId xmlns:a16="http://schemas.microsoft.com/office/drawing/2014/main" id="{8935A7B6-0F37-4E27-9946-9B5ED09BDCB4}"/>
                </a:ext>
              </a:extLst>
            </p:cNvPr>
            <p:cNvGrpSpPr>
              <a:grpSpLocks noChangeAspect="1"/>
            </p:cNvGrpSpPr>
            <p:nvPr/>
          </p:nvGrpSpPr>
          <p:grpSpPr bwMode="auto">
            <a:xfrm>
              <a:off x="1135999" y="5160128"/>
              <a:ext cx="179625" cy="186208"/>
              <a:chOff x="3492" y="1769"/>
              <a:chExt cx="854" cy="864"/>
            </a:xfrm>
            <a:grpFill/>
          </p:grpSpPr>
          <p:sp>
            <p:nvSpPr>
              <p:cNvPr id="161" name="Freeform 43">
                <a:extLst>
                  <a:ext uri="{FF2B5EF4-FFF2-40B4-BE49-F238E27FC236}">
                    <a16:creationId xmlns:a16="http://schemas.microsoft.com/office/drawing/2014/main" id="{48693D58-1E07-494A-9598-796DA949AB0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2" name="Freeform 44">
                <a:extLst>
                  <a:ext uri="{FF2B5EF4-FFF2-40B4-BE49-F238E27FC236}">
                    <a16:creationId xmlns:a16="http://schemas.microsoft.com/office/drawing/2014/main" id="{8CFCF0D2-E7EB-4111-8597-B9BFCACB2A95}"/>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3" name="Freeform 45">
                <a:extLst>
                  <a:ext uri="{FF2B5EF4-FFF2-40B4-BE49-F238E27FC236}">
                    <a16:creationId xmlns:a16="http://schemas.microsoft.com/office/drawing/2014/main" id="{F0778EC8-4A37-4A9A-8EB4-6A7F78E2F37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4" name="Freeform 46">
                <a:extLst>
                  <a:ext uri="{FF2B5EF4-FFF2-40B4-BE49-F238E27FC236}">
                    <a16:creationId xmlns:a16="http://schemas.microsoft.com/office/drawing/2014/main" id="{617A6898-C928-41C5-970E-C58EE1EE4230}"/>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grpSp>
        <p:pic>
          <p:nvPicPr>
            <p:cNvPr id="160" name="Graphic 159" descr="Laptop outline">
              <a:extLst>
                <a:ext uri="{FF2B5EF4-FFF2-40B4-BE49-F238E27FC236}">
                  <a16:creationId xmlns:a16="http://schemas.microsoft.com/office/drawing/2014/main" id="{7571DA3D-674C-4B4D-8378-297A29F66E8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9916" y="4835245"/>
              <a:ext cx="914400" cy="914400"/>
            </a:xfrm>
            <a:prstGeom prst="rect">
              <a:avLst/>
            </a:prstGeom>
          </p:spPr>
        </p:pic>
      </p:grpSp>
      <p:grpSp>
        <p:nvGrpSpPr>
          <p:cNvPr id="167" name="Group 166">
            <a:extLst>
              <a:ext uri="{FF2B5EF4-FFF2-40B4-BE49-F238E27FC236}">
                <a16:creationId xmlns:a16="http://schemas.microsoft.com/office/drawing/2014/main" id="{4BBCC679-26EB-4185-A1D3-39F8E2413A21}"/>
              </a:ext>
            </a:extLst>
          </p:cNvPr>
          <p:cNvGrpSpPr/>
          <p:nvPr/>
        </p:nvGrpSpPr>
        <p:grpSpPr>
          <a:xfrm>
            <a:off x="1517143" y="4405787"/>
            <a:ext cx="605216" cy="809633"/>
            <a:chOff x="7631025" y="3554286"/>
            <a:chExt cx="605216" cy="809632"/>
          </a:xfrm>
        </p:grpSpPr>
        <p:grpSp>
          <p:nvGrpSpPr>
            <p:cNvPr id="190" name="Graphic 69" descr="Programmer female outline">
              <a:extLst>
                <a:ext uri="{FF2B5EF4-FFF2-40B4-BE49-F238E27FC236}">
                  <a16:creationId xmlns:a16="http://schemas.microsoft.com/office/drawing/2014/main" id="{42258C99-CA71-468C-A3CD-7D70F1D7A7DF}"/>
                </a:ext>
              </a:extLst>
            </p:cNvPr>
            <p:cNvGrpSpPr/>
            <p:nvPr/>
          </p:nvGrpSpPr>
          <p:grpSpPr>
            <a:xfrm>
              <a:off x="7631025" y="3554286"/>
              <a:ext cx="605216" cy="809632"/>
              <a:chOff x="7631025" y="3554286"/>
              <a:chExt cx="605216" cy="809632"/>
            </a:xfrm>
            <a:solidFill>
              <a:schemeClr val="tx1"/>
            </a:solidFill>
          </p:grpSpPr>
          <p:sp>
            <p:nvSpPr>
              <p:cNvPr id="192" name="Freeform: Shape 191">
                <a:extLst>
                  <a:ext uri="{FF2B5EF4-FFF2-40B4-BE49-F238E27FC236}">
                    <a16:creationId xmlns:a16="http://schemas.microsoft.com/office/drawing/2014/main" id="{4A01FC74-2A15-40CC-8C90-0FDA102A11B3}"/>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93" name="Freeform: Shape 192">
                <a:extLst>
                  <a:ext uri="{FF2B5EF4-FFF2-40B4-BE49-F238E27FC236}">
                    <a16:creationId xmlns:a16="http://schemas.microsoft.com/office/drawing/2014/main" id="{4DEF2728-AF68-419D-A3FB-D358518712CB}"/>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91" name="TextBox 190">
              <a:extLst>
                <a:ext uri="{FF2B5EF4-FFF2-40B4-BE49-F238E27FC236}">
                  <a16:creationId xmlns:a16="http://schemas.microsoft.com/office/drawing/2014/main" id="{CA551E02-F41B-43B2-A7E0-3F5DC0BDB674}"/>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Obj-C</a:t>
              </a:r>
            </a:p>
          </p:txBody>
        </p:sp>
      </p:grpSp>
      <p:grpSp>
        <p:nvGrpSpPr>
          <p:cNvPr id="168" name="Group 167">
            <a:extLst>
              <a:ext uri="{FF2B5EF4-FFF2-40B4-BE49-F238E27FC236}">
                <a16:creationId xmlns:a16="http://schemas.microsoft.com/office/drawing/2014/main" id="{AB6F0C5E-CDED-4945-989A-1DE17E52563C}"/>
              </a:ext>
            </a:extLst>
          </p:cNvPr>
          <p:cNvGrpSpPr/>
          <p:nvPr/>
        </p:nvGrpSpPr>
        <p:grpSpPr>
          <a:xfrm>
            <a:off x="710371" y="4745816"/>
            <a:ext cx="642036" cy="809624"/>
            <a:chOff x="6362032" y="2936883"/>
            <a:chExt cx="642036" cy="809624"/>
          </a:xfrm>
        </p:grpSpPr>
        <p:grpSp>
          <p:nvGrpSpPr>
            <p:cNvPr id="185" name="Graphic 70" descr="Programmer male with solid fill">
              <a:extLst>
                <a:ext uri="{FF2B5EF4-FFF2-40B4-BE49-F238E27FC236}">
                  <a16:creationId xmlns:a16="http://schemas.microsoft.com/office/drawing/2014/main" id="{2148E88A-9E50-47ED-8B63-F0A8F80538C3}"/>
                </a:ext>
              </a:extLst>
            </p:cNvPr>
            <p:cNvGrpSpPr/>
            <p:nvPr/>
          </p:nvGrpSpPr>
          <p:grpSpPr>
            <a:xfrm>
              <a:off x="6362032" y="2936883"/>
              <a:ext cx="642036" cy="809624"/>
              <a:chOff x="6362032" y="2936883"/>
              <a:chExt cx="642036" cy="809624"/>
            </a:xfrm>
            <a:solidFill>
              <a:schemeClr val="tx1"/>
            </a:solidFill>
          </p:grpSpPr>
          <p:sp>
            <p:nvSpPr>
              <p:cNvPr id="188" name="Freeform: Shape 187">
                <a:extLst>
                  <a:ext uri="{FF2B5EF4-FFF2-40B4-BE49-F238E27FC236}">
                    <a16:creationId xmlns:a16="http://schemas.microsoft.com/office/drawing/2014/main" id="{A94C9872-1180-425B-B65A-D6A4389CB1D3}"/>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89" name="Freeform: Shape 188">
                <a:extLst>
                  <a:ext uri="{FF2B5EF4-FFF2-40B4-BE49-F238E27FC236}">
                    <a16:creationId xmlns:a16="http://schemas.microsoft.com/office/drawing/2014/main" id="{E447F5D4-D0E9-4192-BF8A-2FDD9CB82C4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86" name="Rectangle 185">
              <a:extLst>
                <a:ext uri="{FF2B5EF4-FFF2-40B4-BE49-F238E27FC236}">
                  <a16:creationId xmlns:a16="http://schemas.microsoft.com/office/drawing/2014/main" id="{B0EC24E5-59DF-4837-A5D2-FDFBC7EDA5A1}"/>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87" name="TextBox 186">
              <a:extLst>
                <a:ext uri="{FF2B5EF4-FFF2-40B4-BE49-F238E27FC236}">
                  <a16:creationId xmlns:a16="http://schemas.microsoft.com/office/drawing/2014/main" id="{B85ED5B1-6CAD-4796-BEF7-0EF2728A0F50}"/>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Obj-C</a:t>
              </a:r>
            </a:p>
          </p:txBody>
        </p:sp>
      </p:grpSp>
      <p:grpSp>
        <p:nvGrpSpPr>
          <p:cNvPr id="169" name="Group 168">
            <a:extLst>
              <a:ext uri="{FF2B5EF4-FFF2-40B4-BE49-F238E27FC236}">
                <a16:creationId xmlns:a16="http://schemas.microsoft.com/office/drawing/2014/main" id="{B5E356B4-27B2-49E2-B3E4-8A0AD4C535EC}"/>
              </a:ext>
            </a:extLst>
          </p:cNvPr>
          <p:cNvGrpSpPr/>
          <p:nvPr/>
        </p:nvGrpSpPr>
        <p:grpSpPr>
          <a:xfrm>
            <a:off x="2360361" y="4635891"/>
            <a:ext cx="624376" cy="809620"/>
            <a:chOff x="7832116" y="1894212"/>
            <a:chExt cx="624376" cy="809620"/>
          </a:xfrm>
        </p:grpSpPr>
        <p:sp>
          <p:nvSpPr>
            <p:cNvPr id="181" name="TextBox 180">
              <a:extLst>
                <a:ext uri="{FF2B5EF4-FFF2-40B4-BE49-F238E27FC236}">
                  <a16:creationId xmlns:a16="http://schemas.microsoft.com/office/drawing/2014/main" id="{965838D5-02D2-4B14-BC86-2E5985509A9C}"/>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Obj-C</a:t>
              </a:r>
            </a:p>
          </p:txBody>
        </p:sp>
        <p:grpSp>
          <p:nvGrpSpPr>
            <p:cNvPr id="182" name="Graphic 72" descr="Programmer male outline">
              <a:extLst>
                <a:ext uri="{FF2B5EF4-FFF2-40B4-BE49-F238E27FC236}">
                  <a16:creationId xmlns:a16="http://schemas.microsoft.com/office/drawing/2014/main" id="{53562474-6840-4381-8228-5D040858B427}"/>
                </a:ext>
              </a:extLst>
            </p:cNvPr>
            <p:cNvGrpSpPr/>
            <p:nvPr/>
          </p:nvGrpSpPr>
          <p:grpSpPr>
            <a:xfrm>
              <a:off x="7832116" y="1894212"/>
              <a:ext cx="624376" cy="809620"/>
              <a:chOff x="7832116" y="1894212"/>
              <a:chExt cx="624376" cy="809620"/>
            </a:xfrm>
            <a:solidFill>
              <a:schemeClr val="tx1"/>
            </a:solidFill>
          </p:grpSpPr>
          <p:sp>
            <p:nvSpPr>
              <p:cNvPr id="183" name="Freeform: Shape 182">
                <a:extLst>
                  <a:ext uri="{FF2B5EF4-FFF2-40B4-BE49-F238E27FC236}">
                    <a16:creationId xmlns:a16="http://schemas.microsoft.com/office/drawing/2014/main" id="{63B98E34-18C7-4DBF-B8BC-8B0CD3BDF9CC}"/>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84" name="Freeform: Shape 183">
                <a:extLst>
                  <a:ext uri="{FF2B5EF4-FFF2-40B4-BE49-F238E27FC236}">
                    <a16:creationId xmlns:a16="http://schemas.microsoft.com/office/drawing/2014/main" id="{45F7994C-4CCD-400E-B95A-FFE9FADFE94E}"/>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70" name="Group 169">
            <a:extLst>
              <a:ext uri="{FF2B5EF4-FFF2-40B4-BE49-F238E27FC236}">
                <a16:creationId xmlns:a16="http://schemas.microsoft.com/office/drawing/2014/main" id="{BB43A6EC-CFC6-4019-9301-B779242DB907}"/>
              </a:ext>
            </a:extLst>
          </p:cNvPr>
          <p:cNvGrpSpPr/>
          <p:nvPr/>
        </p:nvGrpSpPr>
        <p:grpSpPr>
          <a:xfrm>
            <a:off x="2155199" y="5522007"/>
            <a:ext cx="914400" cy="914400"/>
            <a:chOff x="6212942" y="1808483"/>
            <a:chExt cx="914400" cy="914400"/>
          </a:xfrm>
        </p:grpSpPr>
        <p:pic>
          <p:nvPicPr>
            <p:cNvPr id="178" name="Graphic 177" descr="Programmer female with solid fill">
              <a:extLst>
                <a:ext uri="{FF2B5EF4-FFF2-40B4-BE49-F238E27FC236}">
                  <a16:creationId xmlns:a16="http://schemas.microsoft.com/office/drawing/2014/main" id="{2EDA318E-9ED5-463F-92B9-92DFCBFE3F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79" name="Rectangle 178">
              <a:extLst>
                <a:ext uri="{FF2B5EF4-FFF2-40B4-BE49-F238E27FC236}">
                  <a16:creationId xmlns:a16="http://schemas.microsoft.com/office/drawing/2014/main" id="{5E4EB883-63D5-46CF-8AEF-534E128B5BDE}"/>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80" name="TextBox 179">
              <a:extLst>
                <a:ext uri="{FF2B5EF4-FFF2-40B4-BE49-F238E27FC236}">
                  <a16:creationId xmlns:a16="http://schemas.microsoft.com/office/drawing/2014/main" id="{255655A6-32B1-4D9F-AC45-53BF8C55A181}"/>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Obj-C</a:t>
              </a:r>
            </a:p>
          </p:txBody>
        </p:sp>
      </p:grpSp>
      <p:grpSp>
        <p:nvGrpSpPr>
          <p:cNvPr id="194" name="Group 193">
            <a:extLst>
              <a:ext uri="{FF2B5EF4-FFF2-40B4-BE49-F238E27FC236}">
                <a16:creationId xmlns:a16="http://schemas.microsoft.com/office/drawing/2014/main" id="{0DBB5EB7-FEEC-44A1-8FFA-639AC4F45BE6}"/>
              </a:ext>
            </a:extLst>
          </p:cNvPr>
          <p:cNvGrpSpPr/>
          <p:nvPr/>
        </p:nvGrpSpPr>
        <p:grpSpPr>
          <a:xfrm>
            <a:off x="1357932" y="5224220"/>
            <a:ext cx="931641" cy="931640"/>
            <a:chOff x="2013490" y="5337878"/>
            <a:chExt cx="914400" cy="914400"/>
          </a:xfrm>
          <a:solidFill>
            <a:schemeClr val="bg1">
              <a:lumMod val="40000"/>
              <a:lumOff val="60000"/>
            </a:schemeClr>
          </a:solidFill>
        </p:grpSpPr>
        <p:sp>
          <p:nvSpPr>
            <p:cNvPr id="195" name="TextBox 194">
              <a:extLst>
                <a:ext uri="{FF2B5EF4-FFF2-40B4-BE49-F238E27FC236}">
                  <a16:creationId xmlns:a16="http://schemas.microsoft.com/office/drawing/2014/main" id="{60F8FD4F-2352-4EA7-955C-44B848E44676}"/>
                </a:ext>
              </a:extLst>
            </p:cNvPr>
            <p:cNvSpPr txBox="1"/>
            <p:nvPr/>
          </p:nvSpPr>
          <p:spPr>
            <a:xfrm>
              <a:off x="2181566" y="5606956"/>
              <a:ext cx="609197" cy="271873"/>
            </a:xfrm>
            <a:prstGeom prst="rect">
              <a:avLst/>
            </a:prstGeom>
            <a:noFill/>
          </p:spPr>
          <p:txBody>
            <a:bodyPr wrap="none" rtlCol="0">
              <a:spAutoFit/>
            </a:bodyPr>
            <a:lstStyle/>
            <a:p>
              <a:pPr defTabSz="914377">
                <a:defRPr/>
              </a:pPr>
              <a:r>
                <a:rPr lang="en-US" sz="1200">
                  <a:solidFill>
                    <a:srgbClr val="FFFFFF"/>
                  </a:solidFill>
                  <a:latin typeface="Calibri" panose="020F0502020204030204"/>
                </a:rPr>
                <a:t>macOS</a:t>
              </a:r>
            </a:p>
          </p:txBody>
        </p:sp>
        <p:pic>
          <p:nvPicPr>
            <p:cNvPr id="196" name="Graphic 195" descr="Laptop with solid fill">
              <a:extLst>
                <a:ext uri="{FF2B5EF4-FFF2-40B4-BE49-F238E27FC236}">
                  <a16:creationId xmlns:a16="http://schemas.microsoft.com/office/drawing/2014/main" id="{EFAD3706-6F64-41D5-9326-4B2112CAA19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13490" y="5337878"/>
              <a:ext cx="914400" cy="914400"/>
            </a:xfrm>
            <a:prstGeom prst="rect">
              <a:avLst/>
            </a:prstGeom>
          </p:spPr>
        </p:pic>
      </p:grpSp>
      <p:grpSp>
        <p:nvGrpSpPr>
          <p:cNvPr id="199" name="Group 198">
            <a:extLst>
              <a:ext uri="{FF2B5EF4-FFF2-40B4-BE49-F238E27FC236}">
                <a16:creationId xmlns:a16="http://schemas.microsoft.com/office/drawing/2014/main" id="{5B9C72DD-B4D7-4E6F-9EFF-DFFEDA169FDA}"/>
              </a:ext>
            </a:extLst>
          </p:cNvPr>
          <p:cNvGrpSpPr/>
          <p:nvPr/>
        </p:nvGrpSpPr>
        <p:grpSpPr>
          <a:xfrm>
            <a:off x="1284768" y="3086080"/>
            <a:ext cx="605216" cy="809633"/>
            <a:chOff x="7631025" y="3554286"/>
            <a:chExt cx="605216" cy="809632"/>
          </a:xfrm>
        </p:grpSpPr>
        <p:grpSp>
          <p:nvGrpSpPr>
            <p:cNvPr id="218" name="Graphic 69" descr="Programmer female outline">
              <a:extLst>
                <a:ext uri="{FF2B5EF4-FFF2-40B4-BE49-F238E27FC236}">
                  <a16:creationId xmlns:a16="http://schemas.microsoft.com/office/drawing/2014/main" id="{03106406-1C7A-40DE-88C4-67725D345468}"/>
                </a:ext>
              </a:extLst>
            </p:cNvPr>
            <p:cNvGrpSpPr/>
            <p:nvPr/>
          </p:nvGrpSpPr>
          <p:grpSpPr>
            <a:xfrm>
              <a:off x="7631025" y="3554286"/>
              <a:ext cx="605216" cy="809632"/>
              <a:chOff x="7631025" y="3554286"/>
              <a:chExt cx="605216" cy="809632"/>
            </a:xfrm>
            <a:solidFill>
              <a:schemeClr val="tx1"/>
            </a:solidFill>
          </p:grpSpPr>
          <p:sp>
            <p:nvSpPr>
              <p:cNvPr id="220" name="Freeform: Shape 219">
                <a:extLst>
                  <a:ext uri="{FF2B5EF4-FFF2-40B4-BE49-F238E27FC236}">
                    <a16:creationId xmlns:a16="http://schemas.microsoft.com/office/drawing/2014/main" id="{C9F0635E-D60B-4C7F-BDF5-47FF3A2FD1F3}"/>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21" name="Freeform: Shape 220">
                <a:extLst>
                  <a:ext uri="{FF2B5EF4-FFF2-40B4-BE49-F238E27FC236}">
                    <a16:creationId xmlns:a16="http://schemas.microsoft.com/office/drawing/2014/main" id="{02E12893-6542-4C92-8272-0DB86FC7D170}"/>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19" name="TextBox 218">
              <a:extLst>
                <a:ext uri="{FF2B5EF4-FFF2-40B4-BE49-F238E27FC236}">
                  <a16:creationId xmlns:a16="http://schemas.microsoft.com/office/drawing/2014/main" id="{BA12600B-61F0-4C61-8ECF-624BAA6AA0D2}"/>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JS</a:t>
              </a:r>
            </a:p>
          </p:txBody>
        </p:sp>
      </p:grpSp>
      <p:grpSp>
        <p:nvGrpSpPr>
          <p:cNvPr id="200" name="Group 199">
            <a:extLst>
              <a:ext uri="{FF2B5EF4-FFF2-40B4-BE49-F238E27FC236}">
                <a16:creationId xmlns:a16="http://schemas.microsoft.com/office/drawing/2014/main" id="{EB6217C1-33D4-421F-AB71-174F2F3D72B5}"/>
              </a:ext>
            </a:extLst>
          </p:cNvPr>
          <p:cNvGrpSpPr/>
          <p:nvPr/>
        </p:nvGrpSpPr>
        <p:grpSpPr>
          <a:xfrm>
            <a:off x="729055" y="1703941"/>
            <a:ext cx="642036" cy="809624"/>
            <a:chOff x="6362032" y="2936883"/>
            <a:chExt cx="642036" cy="809624"/>
          </a:xfrm>
        </p:grpSpPr>
        <p:grpSp>
          <p:nvGrpSpPr>
            <p:cNvPr id="213" name="Graphic 70" descr="Programmer male with solid fill">
              <a:extLst>
                <a:ext uri="{FF2B5EF4-FFF2-40B4-BE49-F238E27FC236}">
                  <a16:creationId xmlns:a16="http://schemas.microsoft.com/office/drawing/2014/main" id="{EA2507E8-BC0C-4C1F-B254-46837AA6D822}"/>
                </a:ext>
              </a:extLst>
            </p:cNvPr>
            <p:cNvGrpSpPr/>
            <p:nvPr/>
          </p:nvGrpSpPr>
          <p:grpSpPr>
            <a:xfrm>
              <a:off x="6362032" y="2936883"/>
              <a:ext cx="642036" cy="809624"/>
              <a:chOff x="6362032" y="2936883"/>
              <a:chExt cx="642036" cy="809624"/>
            </a:xfrm>
            <a:solidFill>
              <a:schemeClr val="tx1"/>
            </a:solidFill>
          </p:grpSpPr>
          <p:sp>
            <p:nvSpPr>
              <p:cNvPr id="216" name="Freeform: Shape 215">
                <a:extLst>
                  <a:ext uri="{FF2B5EF4-FFF2-40B4-BE49-F238E27FC236}">
                    <a16:creationId xmlns:a16="http://schemas.microsoft.com/office/drawing/2014/main" id="{1B6F0825-5ADC-4B37-A663-68932A769000}"/>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17" name="Freeform: Shape 216">
                <a:extLst>
                  <a:ext uri="{FF2B5EF4-FFF2-40B4-BE49-F238E27FC236}">
                    <a16:creationId xmlns:a16="http://schemas.microsoft.com/office/drawing/2014/main" id="{36EA1CB6-C615-4B8D-A44D-D2C806B07DC2}"/>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14" name="Rectangle 213">
              <a:extLst>
                <a:ext uri="{FF2B5EF4-FFF2-40B4-BE49-F238E27FC236}">
                  <a16:creationId xmlns:a16="http://schemas.microsoft.com/office/drawing/2014/main" id="{D1669A01-8A44-4327-9EB9-3EE81A3651E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15" name="TextBox 214">
              <a:extLst>
                <a:ext uri="{FF2B5EF4-FFF2-40B4-BE49-F238E27FC236}">
                  <a16:creationId xmlns:a16="http://schemas.microsoft.com/office/drawing/2014/main" id="{87EC312A-49FE-49FC-B16A-4434E314F220}"/>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201" name="Group 200">
            <a:extLst>
              <a:ext uri="{FF2B5EF4-FFF2-40B4-BE49-F238E27FC236}">
                <a16:creationId xmlns:a16="http://schemas.microsoft.com/office/drawing/2014/main" id="{F9AE5AB6-1A61-4A4E-995A-34CAB4ED4419}"/>
              </a:ext>
            </a:extLst>
          </p:cNvPr>
          <p:cNvGrpSpPr/>
          <p:nvPr/>
        </p:nvGrpSpPr>
        <p:grpSpPr>
          <a:xfrm>
            <a:off x="1976907" y="1118025"/>
            <a:ext cx="624376" cy="809620"/>
            <a:chOff x="7832116" y="1894212"/>
            <a:chExt cx="624376" cy="809620"/>
          </a:xfrm>
        </p:grpSpPr>
        <p:sp>
          <p:nvSpPr>
            <p:cNvPr id="209" name="TextBox 208">
              <a:extLst>
                <a:ext uri="{FF2B5EF4-FFF2-40B4-BE49-F238E27FC236}">
                  <a16:creationId xmlns:a16="http://schemas.microsoft.com/office/drawing/2014/main" id="{BE716FDF-B4DE-41C3-84FF-2534F0C26578}"/>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JS</a:t>
              </a:r>
            </a:p>
          </p:txBody>
        </p:sp>
        <p:grpSp>
          <p:nvGrpSpPr>
            <p:cNvPr id="210" name="Graphic 72" descr="Programmer male outline">
              <a:extLst>
                <a:ext uri="{FF2B5EF4-FFF2-40B4-BE49-F238E27FC236}">
                  <a16:creationId xmlns:a16="http://schemas.microsoft.com/office/drawing/2014/main" id="{BAA0AC9F-26AF-408F-B507-25CB7C0BE060}"/>
                </a:ext>
              </a:extLst>
            </p:cNvPr>
            <p:cNvGrpSpPr/>
            <p:nvPr/>
          </p:nvGrpSpPr>
          <p:grpSpPr>
            <a:xfrm>
              <a:off x="7832116" y="1894212"/>
              <a:ext cx="624376" cy="809620"/>
              <a:chOff x="7832116" y="1894212"/>
              <a:chExt cx="624376" cy="809620"/>
            </a:xfrm>
            <a:solidFill>
              <a:schemeClr val="tx1"/>
            </a:solidFill>
          </p:grpSpPr>
          <p:sp>
            <p:nvSpPr>
              <p:cNvPr id="211" name="Freeform: Shape 210">
                <a:extLst>
                  <a:ext uri="{FF2B5EF4-FFF2-40B4-BE49-F238E27FC236}">
                    <a16:creationId xmlns:a16="http://schemas.microsoft.com/office/drawing/2014/main" id="{36A8A2A3-62E5-409C-8540-153DDDA27135}"/>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12" name="Freeform: Shape 211">
                <a:extLst>
                  <a:ext uri="{FF2B5EF4-FFF2-40B4-BE49-F238E27FC236}">
                    <a16:creationId xmlns:a16="http://schemas.microsoft.com/office/drawing/2014/main" id="{525892BB-8926-480A-BC2C-492D80378AA2}"/>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02" name="Group 201">
            <a:extLst>
              <a:ext uri="{FF2B5EF4-FFF2-40B4-BE49-F238E27FC236}">
                <a16:creationId xmlns:a16="http://schemas.microsoft.com/office/drawing/2014/main" id="{FB2AB731-5259-48AE-AECD-131E09326474}"/>
              </a:ext>
            </a:extLst>
          </p:cNvPr>
          <p:cNvGrpSpPr/>
          <p:nvPr/>
        </p:nvGrpSpPr>
        <p:grpSpPr>
          <a:xfrm>
            <a:off x="2370663" y="2147228"/>
            <a:ext cx="914400" cy="914400"/>
            <a:chOff x="6212942" y="1808483"/>
            <a:chExt cx="914400" cy="914400"/>
          </a:xfrm>
        </p:grpSpPr>
        <p:pic>
          <p:nvPicPr>
            <p:cNvPr id="206" name="Graphic 205" descr="Programmer female with solid fill">
              <a:extLst>
                <a:ext uri="{FF2B5EF4-FFF2-40B4-BE49-F238E27FC236}">
                  <a16:creationId xmlns:a16="http://schemas.microsoft.com/office/drawing/2014/main" id="{C052C6D5-9217-40C3-A833-6A9083D7F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07" name="Rectangle 206">
              <a:extLst>
                <a:ext uri="{FF2B5EF4-FFF2-40B4-BE49-F238E27FC236}">
                  <a16:creationId xmlns:a16="http://schemas.microsoft.com/office/drawing/2014/main" id="{9D283FF8-B4CB-49D4-9060-7A2843D9002D}"/>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08" name="TextBox 207">
              <a:extLst>
                <a:ext uri="{FF2B5EF4-FFF2-40B4-BE49-F238E27FC236}">
                  <a16:creationId xmlns:a16="http://schemas.microsoft.com/office/drawing/2014/main" id="{447B3FD5-F7A3-4B76-A0BF-B9771758EE5A}"/>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203" name="Group 202">
            <a:extLst>
              <a:ext uri="{FF2B5EF4-FFF2-40B4-BE49-F238E27FC236}">
                <a16:creationId xmlns:a16="http://schemas.microsoft.com/office/drawing/2014/main" id="{C06D5700-77D2-4981-A284-1972133CEEDA}"/>
              </a:ext>
            </a:extLst>
          </p:cNvPr>
          <p:cNvGrpSpPr/>
          <p:nvPr/>
        </p:nvGrpSpPr>
        <p:grpSpPr>
          <a:xfrm>
            <a:off x="1386984" y="2051681"/>
            <a:ext cx="914400" cy="914400"/>
            <a:chOff x="5179395" y="4794547"/>
            <a:chExt cx="914400" cy="914400"/>
          </a:xfrm>
          <a:solidFill>
            <a:schemeClr val="bg1">
              <a:lumMod val="40000"/>
              <a:lumOff val="60000"/>
            </a:schemeClr>
          </a:solidFill>
        </p:grpSpPr>
        <p:pic>
          <p:nvPicPr>
            <p:cNvPr id="204" name="Picture 203">
              <a:extLst>
                <a:ext uri="{FF2B5EF4-FFF2-40B4-BE49-F238E27FC236}">
                  <a16:creationId xmlns:a16="http://schemas.microsoft.com/office/drawing/2014/main" id="{B176678B-2527-4492-AD06-B08147171065}"/>
                </a:ext>
              </a:extLst>
            </p:cNvPr>
            <p:cNvPicPr>
              <a:picLocks noChangeAspect="1"/>
            </p:cNvPicPr>
            <p:nvPr/>
          </p:nvPicPr>
          <p:blipFill>
            <a:blip r:embed="rId17"/>
            <a:stretch>
              <a:fillRect/>
            </a:stretch>
          </p:blipFill>
          <p:spPr>
            <a:xfrm>
              <a:off x="5498185" y="5071417"/>
              <a:ext cx="292348" cy="356881"/>
            </a:xfrm>
            <a:prstGeom prst="rect">
              <a:avLst/>
            </a:prstGeom>
            <a:noFill/>
          </p:spPr>
        </p:pic>
        <p:pic>
          <p:nvPicPr>
            <p:cNvPr id="205" name="Graphic 204" descr="Smart Phone outline">
              <a:extLst>
                <a:ext uri="{FF2B5EF4-FFF2-40B4-BE49-F238E27FC236}">
                  <a16:creationId xmlns:a16="http://schemas.microsoft.com/office/drawing/2014/main" id="{F70F3E91-54E0-40A2-B150-E05E26FF57D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79395" y="4794547"/>
              <a:ext cx="914400" cy="914400"/>
            </a:xfrm>
            <a:prstGeom prst="rect">
              <a:avLst/>
            </a:prstGeom>
          </p:spPr>
        </p:pic>
      </p:grpSp>
      <p:grpSp>
        <p:nvGrpSpPr>
          <p:cNvPr id="224" name="Group 223">
            <a:extLst>
              <a:ext uri="{FF2B5EF4-FFF2-40B4-BE49-F238E27FC236}">
                <a16:creationId xmlns:a16="http://schemas.microsoft.com/office/drawing/2014/main" id="{BBC95F64-CF96-4392-ABF4-567FC0849AC6}"/>
              </a:ext>
            </a:extLst>
          </p:cNvPr>
          <p:cNvGrpSpPr/>
          <p:nvPr/>
        </p:nvGrpSpPr>
        <p:grpSpPr>
          <a:xfrm>
            <a:off x="8762231" y="5844743"/>
            <a:ext cx="605216" cy="809633"/>
            <a:chOff x="7631025" y="3554286"/>
            <a:chExt cx="605216" cy="809632"/>
          </a:xfrm>
        </p:grpSpPr>
        <p:grpSp>
          <p:nvGrpSpPr>
            <p:cNvPr id="243" name="Graphic 69" descr="Programmer female outline">
              <a:extLst>
                <a:ext uri="{FF2B5EF4-FFF2-40B4-BE49-F238E27FC236}">
                  <a16:creationId xmlns:a16="http://schemas.microsoft.com/office/drawing/2014/main" id="{6ADDCA81-74F8-47DF-B766-23F687FDED22}"/>
                </a:ext>
              </a:extLst>
            </p:cNvPr>
            <p:cNvGrpSpPr/>
            <p:nvPr/>
          </p:nvGrpSpPr>
          <p:grpSpPr>
            <a:xfrm>
              <a:off x="7631025" y="3554286"/>
              <a:ext cx="605216" cy="809632"/>
              <a:chOff x="7631025" y="3554286"/>
              <a:chExt cx="605216" cy="809632"/>
            </a:xfrm>
            <a:solidFill>
              <a:schemeClr val="tx1"/>
            </a:solidFill>
          </p:grpSpPr>
          <p:sp>
            <p:nvSpPr>
              <p:cNvPr id="245" name="Freeform: Shape 244">
                <a:extLst>
                  <a:ext uri="{FF2B5EF4-FFF2-40B4-BE49-F238E27FC236}">
                    <a16:creationId xmlns:a16="http://schemas.microsoft.com/office/drawing/2014/main" id="{106A2C77-1244-42A5-B97F-0A773E6B6BFE}"/>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46" name="Freeform: Shape 245">
                <a:extLst>
                  <a:ext uri="{FF2B5EF4-FFF2-40B4-BE49-F238E27FC236}">
                    <a16:creationId xmlns:a16="http://schemas.microsoft.com/office/drawing/2014/main" id="{5C434711-9A18-446B-9AB0-64A497BFA653}"/>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44" name="TextBox 243">
              <a:extLst>
                <a:ext uri="{FF2B5EF4-FFF2-40B4-BE49-F238E27FC236}">
                  <a16:creationId xmlns:a16="http://schemas.microsoft.com/office/drawing/2014/main" id="{AD9BC755-EBCB-45AA-B582-2D02FF2287C1}"/>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Kotlin</a:t>
              </a:r>
            </a:p>
          </p:txBody>
        </p:sp>
      </p:grpSp>
      <p:grpSp>
        <p:nvGrpSpPr>
          <p:cNvPr id="225" name="Group 224">
            <a:extLst>
              <a:ext uri="{FF2B5EF4-FFF2-40B4-BE49-F238E27FC236}">
                <a16:creationId xmlns:a16="http://schemas.microsoft.com/office/drawing/2014/main" id="{F7F96F64-36D9-42F4-88D9-2B8CB5656D19}"/>
              </a:ext>
            </a:extLst>
          </p:cNvPr>
          <p:cNvGrpSpPr/>
          <p:nvPr/>
        </p:nvGrpSpPr>
        <p:grpSpPr>
          <a:xfrm>
            <a:off x="8045551" y="5013978"/>
            <a:ext cx="642036" cy="809624"/>
            <a:chOff x="6362032" y="2936883"/>
            <a:chExt cx="642036" cy="809624"/>
          </a:xfrm>
        </p:grpSpPr>
        <p:grpSp>
          <p:nvGrpSpPr>
            <p:cNvPr id="238" name="Graphic 70" descr="Programmer male with solid fill">
              <a:extLst>
                <a:ext uri="{FF2B5EF4-FFF2-40B4-BE49-F238E27FC236}">
                  <a16:creationId xmlns:a16="http://schemas.microsoft.com/office/drawing/2014/main" id="{CD9582BE-D1B2-4AA1-A129-1810D358F709}"/>
                </a:ext>
              </a:extLst>
            </p:cNvPr>
            <p:cNvGrpSpPr/>
            <p:nvPr/>
          </p:nvGrpSpPr>
          <p:grpSpPr>
            <a:xfrm>
              <a:off x="6362032" y="2936883"/>
              <a:ext cx="642036" cy="809624"/>
              <a:chOff x="6362032" y="2936883"/>
              <a:chExt cx="642036" cy="809624"/>
            </a:xfrm>
            <a:solidFill>
              <a:schemeClr val="tx1"/>
            </a:solidFill>
          </p:grpSpPr>
          <p:sp>
            <p:nvSpPr>
              <p:cNvPr id="241" name="Freeform: Shape 240">
                <a:extLst>
                  <a:ext uri="{FF2B5EF4-FFF2-40B4-BE49-F238E27FC236}">
                    <a16:creationId xmlns:a16="http://schemas.microsoft.com/office/drawing/2014/main" id="{7AFA23E3-F7ED-4068-B26F-90C1FD9C2C41}"/>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42" name="Freeform: Shape 241">
                <a:extLst>
                  <a:ext uri="{FF2B5EF4-FFF2-40B4-BE49-F238E27FC236}">
                    <a16:creationId xmlns:a16="http://schemas.microsoft.com/office/drawing/2014/main" id="{CD992A90-1076-4B4B-AB2F-FE83FB948339}"/>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39" name="Rectangle 238">
              <a:extLst>
                <a:ext uri="{FF2B5EF4-FFF2-40B4-BE49-F238E27FC236}">
                  <a16:creationId xmlns:a16="http://schemas.microsoft.com/office/drawing/2014/main" id="{CB46F7EA-B168-4C62-98AF-300CCDE68E98}"/>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40" name="TextBox 239">
              <a:extLst>
                <a:ext uri="{FF2B5EF4-FFF2-40B4-BE49-F238E27FC236}">
                  <a16:creationId xmlns:a16="http://schemas.microsoft.com/office/drawing/2014/main" id="{00EE9203-DE99-435A-9EA3-A97C082E28FA}"/>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Kotlin</a:t>
              </a:r>
            </a:p>
          </p:txBody>
        </p:sp>
      </p:grpSp>
      <p:grpSp>
        <p:nvGrpSpPr>
          <p:cNvPr id="226" name="Group 225">
            <a:extLst>
              <a:ext uri="{FF2B5EF4-FFF2-40B4-BE49-F238E27FC236}">
                <a16:creationId xmlns:a16="http://schemas.microsoft.com/office/drawing/2014/main" id="{8A767937-B64F-4539-9B03-9091E873FFB3}"/>
              </a:ext>
            </a:extLst>
          </p:cNvPr>
          <p:cNvGrpSpPr/>
          <p:nvPr/>
        </p:nvGrpSpPr>
        <p:grpSpPr>
          <a:xfrm>
            <a:off x="9810089" y="5348048"/>
            <a:ext cx="624376" cy="809620"/>
            <a:chOff x="7832116" y="1894212"/>
            <a:chExt cx="624376" cy="809620"/>
          </a:xfrm>
        </p:grpSpPr>
        <p:sp>
          <p:nvSpPr>
            <p:cNvPr id="234" name="TextBox 233">
              <a:extLst>
                <a:ext uri="{FF2B5EF4-FFF2-40B4-BE49-F238E27FC236}">
                  <a16:creationId xmlns:a16="http://schemas.microsoft.com/office/drawing/2014/main" id="{09F859D3-735A-4034-BB6A-4CBECFB5F0F1}"/>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Kotlin</a:t>
              </a:r>
            </a:p>
          </p:txBody>
        </p:sp>
        <p:grpSp>
          <p:nvGrpSpPr>
            <p:cNvPr id="235" name="Graphic 72" descr="Programmer male outline">
              <a:extLst>
                <a:ext uri="{FF2B5EF4-FFF2-40B4-BE49-F238E27FC236}">
                  <a16:creationId xmlns:a16="http://schemas.microsoft.com/office/drawing/2014/main" id="{3FF7E093-8624-4EE6-A702-2498C2F4161B}"/>
                </a:ext>
              </a:extLst>
            </p:cNvPr>
            <p:cNvGrpSpPr/>
            <p:nvPr/>
          </p:nvGrpSpPr>
          <p:grpSpPr>
            <a:xfrm>
              <a:off x="7832116" y="1894212"/>
              <a:ext cx="624376" cy="809620"/>
              <a:chOff x="7832116" y="1894212"/>
              <a:chExt cx="624376" cy="809620"/>
            </a:xfrm>
            <a:solidFill>
              <a:schemeClr val="tx1"/>
            </a:solidFill>
          </p:grpSpPr>
          <p:sp>
            <p:nvSpPr>
              <p:cNvPr id="236" name="Freeform: Shape 235">
                <a:extLst>
                  <a:ext uri="{FF2B5EF4-FFF2-40B4-BE49-F238E27FC236}">
                    <a16:creationId xmlns:a16="http://schemas.microsoft.com/office/drawing/2014/main" id="{E54A92B3-D076-4B99-B8CE-F9CF9A81A422}"/>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37" name="Freeform: Shape 236">
                <a:extLst>
                  <a:ext uri="{FF2B5EF4-FFF2-40B4-BE49-F238E27FC236}">
                    <a16:creationId xmlns:a16="http://schemas.microsoft.com/office/drawing/2014/main" id="{A2840637-6502-4A0B-8C5E-3FF8C4E7635A}"/>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27" name="Group 226">
            <a:extLst>
              <a:ext uri="{FF2B5EF4-FFF2-40B4-BE49-F238E27FC236}">
                <a16:creationId xmlns:a16="http://schemas.microsoft.com/office/drawing/2014/main" id="{A71E169C-0D83-4940-B82F-0D90A97C2B75}"/>
              </a:ext>
            </a:extLst>
          </p:cNvPr>
          <p:cNvGrpSpPr/>
          <p:nvPr/>
        </p:nvGrpSpPr>
        <p:grpSpPr>
          <a:xfrm>
            <a:off x="9810089" y="4239735"/>
            <a:ext cx="914400" cy="914400"/>
            <a:chOff x="6212942" y="1808483"/>
            <a:chExt cx="914400" cy="914400"/>
          </a:xfrm>
        </p:grpSpPr>
        <p:pic>
          <p:nvPicPr>
            <p:cNvPr id="231" name="Graphic 230" descr="Programmer female with solid fill">
              <a:extLst>
                <a:ext uri="{FF2B5EF4-FFF2-40B4-BE49-F238E27FC236}">
                  <a16:creationId xmlns:a16="http://schemas.microsoft.com/office/drawing/2014/main" id="{19A9CD78-3907-41EF-9447-1E29962254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32" name="Rectangle 231">
              <a:extLst>
                <a:ext uri="{FF2B5EF4-FFF2-40B4-BE49-F238E27FC236}">
                  <a16:creationId xmlns:a16="http://schemas.microsoft.com/office/drawing/2014/main" id="{CEFD22F6-C78A-4DEF-96D2-81FC6677B881}"/>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33" name="TextBox 232">
              <a:extLst>
                <a:ext uri="{FF2B5EF4-FFF2-40B4-BE49-F238E27FC236}">
                  <a16:creationId xmlns:a16="http://schemas.microsoft.com/office/drawing/2014/main" id="{2145691F-D06A-4445-96C9-623F7B17DCF1}"/>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Kotlin</a:t>
              </a:r>
            </a:p>
          </p:txBody>
        </p:sp>
      </p:grpSp>
      <p:grpSp>
        <p:nvGrpSpPr>
          <p:cNvPr id="250" name="Group 249">
            <a:extLst>
              <a:ext uri="{FF2B5EF4-FFF2-40B4-BE49-F238E27FC236}">
                <a16:creationId xmlns:a16="http://schemas.microsoft.com/office/drawing/2014/main" id="{AA8957EC-FAE0-4285-A70B-A62EDD10EFDE}"/>
              </a:ext>
            </a:extLst>
          </p:cNvPr>
          <p:cNvGrpSpPr/>
          <p:nvPr/>
        </p:nvGrpSpPr>
        <p:grpSpPr>
          <a:xfrm>
            <a:off x="10462212" y="2135733"/>
            <a:ext cx="605216" cy="809633"/>
            <a:chOff x="7631025" y="3554286"/>
            <a:chExt cx="605216" cy="809632"/>
          </a:xfrm>
        </p:grpSpPr>
        <p:grpSp>
          <p:nvGrpSpPr>
            <p:cNvPr id="266" name="Graphic 69" descr="Programmer female outline">
              <a:extLst>
                <a:ext uri="{FF2B5EF4-FFF2-40B4-BE49-F238E27FC236}">
                  <a16:creationId xmlns:a16="http://schemas.microsoft.com/office/drawing/2014/main" id="{A013E68E-0FBD-4668-BE32-CE8488965847}"/>
                </a:ext>
              </a:extLst>
            </p:cNvPr>
            <p:cNvGrpSpPr/>
            <p:nvPr/>
          </p:nvGrpSpPr>
          <p:grpSpPr>
            <a:xfrm>
              <a:off x="7631025" y="3554286"/>
              <a:ext cx="605216" cy="809632"/>
              <a:chOff x="7631025" y="3554286"/>
              <a:chExt cx="605216" cy="809632"/>
            </a:xfrm>
            <a:solidFill>
              <a:schemeClr val="tx1"/>
            </a:solidFill>
          </p:grpSpPr>
          <p:sp>
            <p:nvSpPr>
              <p:cNvPr id="268" name="Freeform: Shape 267">
                <a:extLst>
                  <a:ext uri="{FF2B5EF4-FFF2-40B4-BE49-F238E27FC236}">
                    <a16:creationId xmlns:a16="http://schemas.microsoft.com/office/drawing/2014/main" id="{75BB08B2-504C-4C14-A537-34D95AB9AEB4}"/>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69" name="Freeform: Shape 268">
                <a:extLst>
                  <a:ext uri="{FF2B5EF4-FFF2-40B4-BE49-F238E27FC236}">
                    <a16:creationId xmlns:a16="http://schemas.microsoft.com/office/drawing/2014/main" id="{50164AC6-359C-463A-8765-39E92B3A3178}"/>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67" name="TextBox 266">
              <a:extLst>
                <a:ext uri="{FF2B5EF4-FFF2-40B4-BE49-F238E27FC236}">
                  <a16:creationId xmlns:a16="http://schemas.microsoft.com/office/drawing/2014/main" id="{D05772B3-589A-47A7-9A7A-32DDB28E6E79}"/>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JS</a:t>
              </a:r>
            </a:p>
          </p:txBody>
        </p:sp>
      </p:grpSp>
      <p:grpSp>
        <p:nvGrpSpPr>
          <p:cNvPr id="251" name="Group 250">
            <a:extLst>
              <a:ext uri="{FF2B5EF4-FFF2-40B4-BE49-F238E27FC236}">
                <a16:creationId xmlns:a16="http://schemas.microsoft.com/office/drawing/2014/main" id="{0C71F369-D86D-45E4-B1AC-96ABEF9209A3}"/>
              </a:ext>
            </a:extLst>
          </p:cNvPr>
          <p:cNvGrpSpPr/>
          <p:nvPr/>
        </p:nvGrpSpPr>
        <p:grpSpPr>
          <a:xfrm>
            <a:off x="9193219" y="1518329"/>
            <a:ext cx="642036" cy="809624"/>
            <a:chOff x="6362032" y="2936883"/>
            <a:chExt cx="642036" cy="809624"/>
          </a:xfrm>
        </p:grpSpPr>
        <p:grpSp>
          <p:nvGrpSpPr>
            <p:cNvPr id="261" name="Graphic 70" descr="Programmer male with solid fill">
              <a:extLst>
                <a:ext uri="{FF2B5EF4-FFF2-40B4-BE49-F238E27FC236}">
                  <a16:creationId xmlns:a16="http://schemas.microsoft.com/office/drawing/2014/main" id="{3917323B-9376-4922-B23D-830B352BE5C4}"/>
                </a:ext>
              </a:extLst>
            </p:cNvPr>
            <p:cNvGrpSpPr/>
            <p:nvPr/>
          </p:nvGrpSpPr>
          <p:grpSpPr>
            <a:xfrm>
              <a:off x="6362032" y="2936883"/>
              <a:ext cx="642036" cy="809624"/>
              <a:chOff x="6362032" y="2936883"/>
              <a:chExt cx="642036" cy="809624"/>
            </a:xfrm>
            <a:solidFill>
              <a:schemeClr val="tx1"/>
            </a:solidFill>
          </p:grpSpPr>
          <p:sp>
            <p:nvSpPr>
              <p:cNvPr id="264" name="Freeform: Shape 263">
                <a:extLst>
                  <a:ext uri="{FF2B5EF4-FFF2-40B4-BE49-F238E27FC236}">
                    <a16:creationId xmlns:a16="http://schemas.microsoft.com/office/drawing/2014/main" id="{D8D581F5-6DB7-4F0A-A290-6671ECB73061}"/>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65" name="Freeform: Shape 264">
                <a:extLst>
                  <a:ext uri="{FF2B5EF4-FFF2-40B4-BE49-F238E27FC236}">
                    <a16:creationId xmlns:a16="http://schemas.microsoft.com/office/drawing/2014/main" id="{A9EC56E5-A58B-4C87-B0DB-9218D99BAE48}"/>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62" name="Rectangle 261">
              <a:extLst>
                <a:ext uri="{FF2B5EF4-FFF2-40B4-BE49-F238E27FC236}">
                  <a16:creationId xmlns:a16="http://schemas.microsoft.com/office/drawing/2014/main" id="{6C231151-5D63-4C44-86A4-CE1439DDC21F}"/>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63" name="TextBox 262">
              <a:extLst>
                <a:ext uri="{FF2B5EF4-FFF2-40B4-BE49-F238E27FC236}">
                  <a16:creationId xmlns:a16="http://schemas.microsoft.com/office/drawing/2014/main" id="{05B56444-204F-48D8-BF97-BC99E7FF7555}"/>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252" name="Group 251">
            <a:extLst>
              <a:ext uri="{FF2B5EF4-FFF2-40B4-BE49-F238E27FC236}">
                <a16:creationId xmlns:a16="http://schemas.microsoft.com/office/drawing/2014/main" id="{C58E9E04-6235-41A3-9052-D8F0FB149B7E}"/>
              </a:ext>
            </a:extLst>
          </p:cNvPr>
          <p:cNvGrpSpPr/>
          <p:nvPr/>
        </p:nvGrpSpPr>
        <p:grpSpPr>
          <a:xfrm>
            <a:off x="10663303" y="475657"/>
            <a:ext cx="624376" cy="809620"/>
            <a:chOff x="7832116" y="1894212"/>
            <a:chExt cx="624376" cy="809620"/>
          </a:xfrm>
        </p:grpSpPr>
        <p:sp>
          <p:nvSpPr>
            <p:cNvPr id="257" name="TextBox 256">
              <a:extLst>
                <a:ext uri="{FF2B5EF4-FFF2-40B4-BE49-F238E27FC236}">
                  <a16:creationId xmlns:a16="http://schemas.microsoft.com/office/drawing/2014/main" id="{A3FCC542-8C8C-447A-A5B1-256068976D7E}"/>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JS</a:t>
              </a:r>
            </a:p>
          </p:txBody>
        </p:sp>
        <p:grpSp>
          <p:nvGrpSpPr>
            <p:cNvPr id="258" name="Graphic 72" descr="Programmer male outline">
              <a:extLst>
                <a:ext uri="{FF2B5EF4-FFF2-40B4-BE49-F238E27FC236}">
                  <a16:creationId xmlns:a16="http://schemas.microsoft.com/office/drawing/2014/main" id="{04671CAF-63F1-4D1D-9F10-E96E28B869B4}"/>
                </a:ext>
              </a:extLst>
            </p:cNvPr>
            <p:cNvGrpSpPr/>
            <p:nvPr/>
          </p:nvGrpSpPr>
          <p:grpSpPr>
            <a:xfrm>
              <a:off x="7832116" y="1894212"/>
              <a:ext cx="624376" cy="809620"/>
              <a:chOff x="7832116" y="1894212"/>
              <a:chExt cx="624376" cy="809620"/>
            </a:xfrm>
            <a:solidFill>
              <a:schemeClr val="tx1"/>
            </a:solidFill>
          </p:grpSpPr>
          <p:sp>
            <p:nvSpPr>
              <p:cNvPr id="259" name="Freeform: Shape 258">
                <a:extLst>
                  <a:ext uri="{FF2B5EF4-FFF2-40B4-BE49-F238E27FC236}">
                    <a16:creationId xmlns:a16="http://schemas.microsoft.com/office/drawing/2014/main" id="{F6868283-8607-4B63-9157-F23337BEA312}"/>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60" name="Freeform: Shape 259">
                <a:extLst>
                  <a:ext uri="{FF2B5EF4-FFF2-40B4-BE49-F238E27FC236}">
                    <a16:creationId xmlns:a16="http://schemas.microsoft.com/office/drawing/2014/main" id="{81113A9D-347F-4C6A-A7F8-43150A390A96}"/>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53" name="Group 252">
            <a:extLst>
              <a:ext uri="{FF2B5EF4-FFF2-40B4-BE49-F238E27FC236}">
                <a16:creationId xmlns:a16="http://schemas.microsoft.com/office/drawing/2014/main" id="{4DE10506-71ED-4C49-A821-F49330C369ED}"/>
              </a:ext>
            </a:extLst>
          </p:cNvPr>
          <p:cNvGrpSpPr/>
          <p:nvPr/>
        </p:nvGrpSpPr>
        <p:grpSpPr>
          <a:xfrm>
            <a:off x="9044129" y="389928"/>
            <a:ext cx="914400" cy="914400"/>
            <a:chOff x="6212942" y="1808483"/>
            <a:chExt cx="914400" cy="914400"/>
          </a:xfrm>
        </p:grpSpPr>
        <p:pic>
          <p:nvPicPr>
            <p:cNvPr id="254" name="Graphic 253" descr="Programmer female with solid fill">
              <a:extLst>
                <a:ext uri="{FF2B5EF4-FFF2-40B4-BE49-F238E27FC236}">
                  <a16:creationId xmlns:a16="http://schemas.microsoft.com/office/drawing/2014/main" id="{57D2960F-AFBB-4F13-A28C-0BE2E9C2CF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55" name="Rectangle 254">
              <a:extLst>
                <a:ext uri="{FF2B5EF4-FFF2-40B4-BE49-F238E27FC236}">
                  <a16:creationId xmlns:a16="http://schemas.microsoft.com/office/drawing/2014/main" id="{7D310967-B207-4592-AB2D-9A3C604B7790}"/>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56" name="TextBox 255">
              <a:extLst>
                <a:ext uri="{FF2B5EF4-FFF2-40B4-BE49-F238E27FC236}">
                  <a16:creationId xmlns:a16="http://schemas.microsoft.com/office/drawing/2014/main" id="{D1042C49-A309-4A52-9A85-67638022ACFA}"/>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JS</a:t>
              </a:r>
            </a:p>
          </p:txBody>
        </p:sp>
      </p:grpSp>
      <p:grpSp>
        <p:nvGrpSpPr>
          <p:cNvPr id="197" name="Group 196">
            <a:extLst>
              <a:ext uri="{FF2B5EF4-FFF2-40B4-BE49-F238E27FC236}">
                <a16:creationId xmlns:a16="http://schemas.microsoft.com/office/drawing/2014/main" id="{BE7E3C0F-3D42-4D02-8136-4A59750CCEC4}"/>
              </a:ext>
            </a:extLst>
          </p:cNvPr>
          <p:cNvGrpSpPr/>
          <p:nvPr/>
        </p:nvGrpSpPr>
        <p:grpSpPr>
          <a:xfrm>
            <a:off x="9786611" y="1222661"/>
            <a:ext cx="914400" cy="914400"/>
            <a:chOff x="2204606" y="5539769"/>
            <a:chExt cx="914400" cy="914400"/>
          </a:xfrm>
          <a:solidFill>
            <a:schemeClr val="bg1">
              <a:lumMod val="40000"/>
              <a:lumOff val="60000"/>
            </a:schemeClr>
          </a:solidFill>
        </p:grpSpPr>
        <p:sp>
          <p:nvSpPr>
            <p:cNvPr id="198" name="TextBox 197">
              <a:extLst>
                <a:ext uri="{FF2B5EF4-FFF2-40B4-BE49-F238E27FC236}">
                  <a16:creationId xmlns:a16="http://schemas.microsoft.com/office/drawing/2014/main" id="{0969CB8C-1EC9-492C-9442-D4AACDDA39F1}"/>
                </a:ext>
              </a:extLst>
            </p:cNvPr>
            <p:cNvSpPr txBox="1"/>
            <p:nvPr/>
          </p:nvSpPr>
          <p:spPr>
            <a:xfrm>
              <a:off x="2450054" y="5824174"/>
              <a:ext cx="426720" cy="307777"/>
            </a:xfrm>
            <a:prstGeom prst="rect">
              <a:avLst/>
            </a:prstGeom>
            <a:noFill/>
          </p:spPr>
          <p:txBody>
            <a:bodyPr wrap="none" rtlCol="0">
              <a:spAutoFit/>
            </a:bodyPr>
            <a:lstStyle/>
            <a:p>
              <a:pPr defTabSz="914377">
                <a:defRPr/>
              </a:pPr>
              <a:r>
                <a:rPr lang="en-US" sz="1400">
                  <a:solidFill>
                    <a:srgbClr val="FFFFFF"/>
                  </a:solidFill>
                  <a:latin typeface="Calibri" panose="020F0502020204030204"/>
                </a:rPr>
                <a:t>iOS</a:t>
              </a:r>
            </a:p>
          </p:txBody>
        </p:sp>
        <p:pic>
          <p:nvPicPr>
            <p:cNvPr id="223" name="Graphic 222" descr="Smart Phone with solid fill">
              <a:extLst>
                <a:ext uri="{FF2B5EF4-FFF2-40B4-BE49-F238E27FC236}">
                  <a16:creationId xmlns:a16="http://schemas.microsoft.com/office/drawing/2014/main" id="{B2CE087F-67C2-43DD-B908-7A111DAFBE2D}"/>
                </a:ext>
              </a:extLst>
            </p:cNvPr>
            <p:cNvPicPr>
              <a:picLocks noChangeAspect="1"/>
            </p:cNvPicPr>
            <p:nvPr/>
          </p:nvPicPr>
          <p:blipFill>
            <a:blip r:embed="rId11">
              <a:extLst>
                <a:ext uri="{96DAC541-7B7A-43D3-8B79-37D633B846F1}">
                  <asvg:svgBlip xmlns:asvg="http://schemas.microsoft.com/office/drawing/2016/SVG/main" r:embed="rId20"/>
                </a:ext>
              </a:extLst>
            </a:blip>
            <a:stretch>
              <a:fillRect/>
            </a:stretch>
          </p:blipFill>
          <p:spPr>
            <a:xfrm>
              <a:off x="2204606" y="5539769"/>
              <a:ext cx="914400" cy="914400"/>
            </a:xfrm>
            <a:prstGeom prst="rect">
              <a:avLst/>
            </a:prstGeom>
          </p:spPr>
        </p:pic>
      </p:grpSp>
      <p:grpSp>
        <p:nvGrpSpPr>
          <p:cNvPr id="247" name="Group 246">
            <a:extLst>
              <a:ext uri="{FF2B5EF4-FFF2-40B4-BE49-F238E27FC236}">
                <a16:creationId xmlns:a16="http://schemas.microsoft.com/office/drawing/2014/main" id="{7DD7D162-3483-407C-9A69-00F35DF63E80}"/>
              </a:ext>
            </a:extLst>
          </p:cNvPr>
          <p:cNvGrpSpPr/>
          <p:nvPr/>
        </p:nvGrpSpPr>
        <p:grpSpPr>
          <a:xfrm>
            <a:off x="3980587" y="3566067"/>
            <a:ext cx="914400" cy="914400"/>
            <a:chOff x="5179395" y="4794547"/>
            <a:chExt cx="914400" cy="914400"/>
          </a:xfrm>
          <a:solidFill>
            <a:schemeClr val="bg1">
              <a:lumMod val="40000"/>
              <a:lumOff val="60000"/>
            </a:schemeClr>
          </a:solidFill>
        </p:grpSpPr>
        <p:pic>
          <p:nvPicPr>
            <p:cNvPr id="248" name="Picture 247">
              <a:extLst>
                <a:ext uri="{FF2B5EF4-FFF2-40B4-BE49-F238E27FC236}">
                  <a16:creationId xmlns:a16="http://schemas.microsoft.com/office/drawing/2014/main" id="{2B88C176-4C89-49F1-AC5C-9D30163DBB27}"/>
                </a:ext>
              </a:extLst>
            </p:cNvPr>
            <p:cNvPicPr>
              <a:picLocks noChangeAspect="1"/>
            </p:cNvPicPr>
            <p:nvPr/>
          </p:nvPicPr>
          <p:blipFill>
            <a:blip r:embed="rId17"/>
            <a:stretch>
              <a:fillRect/>
            </a:stretch>
          </p:blipFill>
          <p:spPr>
            <a:xfrm>
              <a:off x="5498185" y="5071417"/>
              <a:ext cx="292348" cy="356881"/>
            </a:xfrm>
            <a:prstGeom prst="rect">
              <a:avLst/>
            </a:prstGeom>
            <a:noFill/>
          </p:spPr>
        </p:pic>
        <p:pic>
          <p:nvPicPr>
            <p:cNvPr id="272" name="Graphic 271" descr="Smart Phone outline">
              <a:extLst>
                <a:ext uri="{FF2B5EF4-FFF2-40B4-BE49-F238E27FC236}">
                  <a16:creationId xmlns:a16="http://schemas.microsoft.com/office/drawing/2014/main" id="{9007BADD-EDE4-4B81-ADA7-B7578110BD3A}"/>
                </a:ext>
              </a:extLst>
            </p:cNvPr>
            <p:cNvPicPr>
              <a:picLocks noChangeAspect="1"/>
            </p:cNvPicPr>
            <p:nvPr/>
          </p:nvPicPr>
          <p:blipFill>
            <a:blip r:embed="rId18">
              <a:extLst>
                <a:ext uri="{96DAC541-7B7A-43D3-8B79-37D633B846F1}">
                  <asvg:svgBlip xmlns:asvg="http://schemas.microsoft.com/office/drawing/2016/SVG/main" r:embed="rId21"/>
                </a:ext>
              </a:extLst>
            </a:blip>
            <a:stretch>
              <a:fillRect/>
            </a:stretch>
          </p:blipFill>
          <p:spPr>
            <a:xfrm>
              <a:off x="5179395" y="4794547"/>
              <a:ext cx="914400" cy="914400"/>
            </a:xfrm>
            <a:prstGeom prst="rect">
              <a:avLst/>
            </a:prstGeom>
          </p:spPr>
        </p:pic>
      </p:grpSp>
      <p:grpSp>
        <p:nvGrpSpPr>
          <p:cNvPr id="273" name="Group 272">
            <a:extLst>
              <a:ext uri="{FF2B5EF4-FFF2-40B4-BE49-F238E27FC236}">
                <a16:creationId xmlns:a16="http://schemas.microsoft.com/office/drawing/2014/main" id="{844A09C3-1A5E-4F42-A576-D2278ECA57BE}"/>
              </a:ext>
            </a:extLst>
          </p:cNvPr>
          <p:cNvGrpSpPr/>
          <p:nvPr/>
        </p:nvGrpSpPr>
        <p:grpSpPr>
          <a:xfrm>
            <a:off x="8836425" y="4725553"/>
            <a:ext cx="914400" cy="914400"/>
            <a:chOff x="5179395" y="4794547"/>
            <a:chExt cx="914400" cy="914400"/>
          </a:xfrm>
          <a:solidFill>
            <a:schemeClr val="bg1">
              <a:lumMod val="40000"/>
              <a:lumOff val="60000"/>
            </a:schemeClr>
          </a:solidFill>
        </p:grpSpPr>
        <p:pic>
          <p:nvPicPr>
            <p:cNvPr id="274" name="Picture 273">
              <a:extLst>
                <a:ext uri="{FF2B5EF4-FFF2-40B4-BE49-F238E27FC236}">
                  <a16:creationId xmlns:a16="http://schemas.microsoft.com/office/drawing/2014/main" id="{7C0321DF-365D-432D-9DAC-286F629C800B}"/>
                </a:ext>
              </a:extLst>
            </p:cNvPr>
            <p:cNvPicPr>
              <a:picLocks noChangeAspect="1"/>
            </p:cNvPicPr>
            <p:nvPr/>
          </p:nvPicPr>
          <p:blipFill>
            <a:blip r:embed="rId17"/>
            <a:stretch>
              <a:fillRect/>
            </a:stretch>
          </p:blipFill>
          <p:spPr>
            <a:xfrm>
              <a:off x="5498185" y="5071417"/>
              <a:ext cx="292348" cy="356881"/>
            </a:xfrm>
            <a:prstGeom prst="rect">
              <a:avLst/>
            </a:prstGeom>
            <a:noFill/>
          </p:spPr>
        </p:pic>
        <p:pic>
          <p:nvPicPr>
            <p:cNvPr id="275" name="Graphic 274" descr="Smart Phone outline">
              <a:extLst>
                <a:ext uri="{FF2B5EF4-FFF2-40B4-BE49-F238E27FC236}">
                  <a16:creationId xmlns:a16="http://schemas.microsoft.com/office/drawing/2014/main" id="{A9352AA2-6D2A-4187-B7F6-2E4353F96BED}"/>
                </a:ext>
              </a:extLst>
            </p:cNvPr>
            <p:cNvPicPr>
              <a:picLocks noChangeAspect="1"/>
            </p:cNvPicPr>
            <p:nvPr/>
          </p:nvPicPr>
          <p:blipFill>
            <a:blip r:embed="rId18">
              <a:extLst>
                <a:ext uri="{96DAC541-7B7A-43D3-8B79-37D633B846F1}">
                  <asvg:svgBlip xmlns:asvg="http://schemas.microsoft.com/office/drawing/2016/SVG/main" r:embed="rId21"/>
                </a:ext>
              </a:extLst>
            </a:blip>
            <a:stretch>
              <a:fillRect/>
            </a:stretch>
          </p:blipFill>
          <p:spPr>
            <a:xfrm>
              <a:off x="5179395" y="4794547"/>
              <a:ext cx="914400" cy="914400"/>
            </a:xfrm>
            <a:prstGeom prst="rect">
              <a:avLst/>
            </a:prstGeom>
          </p:spPr>
        </p:pic>
      </p:grpSp>
    </p:spTree>
    <p:extLst>
      <p:ext uri="{BB962C8B-B14F-4D97-AF65-F5344CB8AC3E}">
        <p14:creationId xmlns:p14="http://schemas.microsoft.com/office/powerpoint/2010/main" val="2469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75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par>
                                <p:cTn id="11" presetID="10" presetClass="entr" presetSubtype="0" fill="hold" nodeType="withEffect">
                                  <p:stCondLst>
                                    <p:cond delay="1000"/>
                                  </p:stCondLst>
                                  <p:childTnLst>
                                    <p:set>
                                      <p:cBhvr>
                                        <p:cTn id="12" dur="1" fill="hold">
                                          <p:stCondLst>
                                            <p:cond delay="0"/>
                                          </p:stCondLst>
                                        </p:cTn>
                                        <p:tgtEl>
                                          <p:spTgt spid="88"/>
                                        </p:tgtEl>
                                        <p:attrNameLst>
                                          <p:attrName>style.visibility</p:attrName>
                                        </p:attrNameLst>
                                      </p:cBhvr>
                                      <p:to>
                                        <p:strVal val="visible"/>
                                      </p:to>
                                    </p:set>
                                    <p:animEffect transition="in" filter="fade">
                                      <p:cBhvr>
                                        <p:cTn id="13" dur="500"/>
                                        <p:tgtEl>
                                          <p:spTgt spid="88"/>
                                        </p:tgtEl>
                                      </p:cBhvr>
                                    </p:animEffect>
                                  </p:childTnLst>
                                </p:cTn>
                              </p:par>
                              <p:par>
                                <p:cTn id="14" presetID="10" presetClass="entr" presetSubtype="0" fill="hold" nodeType="withEffect">
                                  <p:stCondLst>
                                    <p:cond delay="500"/>
                                  </p:stCondLst>
                                  <p:childTnLst>
                                    <p:set>
                                      <p:cBhvr>
                                        <p:cTn id="15" dur="1" fill="hold">
                                          <p:stCondLst>
                                            <p:cond delay="0"/>
                                          </p:stCondLst>
                                        </p:cTn>
                                        <p:tgtEl>
                                          <p:spTgt spid="97"/>
                                        </p:tgtEl>
                                        <p:attrNameLst>
                                          <p:attrName>style.visibility</p:attrName>
                                        </p:attrNameLst>
                                      </p:cBhvr>
                                      <p:to>
                                        <p:strVal val="visible"/>
                                      </p:to>
                                    </p:set>
                                    <p:animEffect transition="in" filter="fade">
                                      <p:cBhvr>
                                        <p:cTn id="16" dur="500"/>
                                        <p:tgtEl>
                                          <p:spTgt spid="97"/>
                                        </p:tgtEl>
                                      </p:cBhvr>
                                    </p:animEffect>
                                  </p:childTnLst>
                                </p:cTn>
                              </p:par>
                              <p:par>
                                <p:cTn id="17" presetID="10" presetClass="entr" presetSubtype="0" fill="hold" nodeType="withEffect">
                                  <p:stCondLst>
                                    <p:cond delay="150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par>
                                <p:cTn id="20" presetID="10" presetClass="entr" presetSubtype="0" fill="hold"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par>
                                <p:cTn id="23" presetID="10" presetClass="entr" presetSubtype="0" fill="hold" nodeType="withEffect">
                                  <p:stCondLst>
                                    <p:cond delay="500"/>
                                  </p:stCondLst>
                                  <p:childTnLst>
                                    <p:set>
                                      <p:cBhvr>
                                        <p:cTn id="24" dur="1" fill="hold">
                                          <p:stCondLst>
                                            <p:cond delay="0"/>
                                          </p:stCondLst>
                                        </p:cTn>
                                        <p:tgtEl>
                                          <p:spTgt spid="109"/>
                                        </p:tgtEl>
                                        <p:attrNameLst>
                                          <p:attrName>style.visibility</p:attrName>
                                        </p:attrNameLst>
                                      </p:cBhvr>
                                      <p:to>
                                        <p:strVal val="visible"/>
                                      </p:to>
                                    </p:set>
                                    <p:animEffect transition="in" filter="fade">
                                      <p:cBhvr>
                                        <p:cTn id="25" dur="500"/>
                                        <p:tgtEl>
                                          <p:spTgt spid="109"/>
                                        </p:tgtEl>
                                      </p:cBhvr>
                                    </p:animEffect>
                                  </p:childTnLst>
                                </p:cTn>
                              </p:par>
                              <p:par>
                                <p:cTn id="26" presetID="10" presetClass="entr" presetSubtype="0" fill="hold" nodeType="withEffect">
                                  <p:stCondLst>
                                    <p:cond delay="0"/>
                                  </p:stCondLst>
                                  <p:childTnLst>
                                    <p:set>
                                      <p:cBhvr>
                                        <p:cTn id="27" dur="1" fill="hold">
                                          <p:stCondLst>
                                            <p:cond delay="0"/>
                                          </p:stCondLst>
                                        </p:cTn>
                                        <p:tgtEl>
                                          <p:spTgt spid="110"/>
                                        </p:tgtEl>
                                        <p:attrNameLst>
                                          <p:attrName>style.visibility</p:attrName>
                                        </p:attrNameLst>
                                      </p:cBhvr>
                                      <p:to>
                                        <p:strVal val="visible"/>
                                      </p:to>
                                    </p:set>
                                    <p:animEffect transition="in" filter="fade">
                                      <p:cBhvr>
                                        <p:cTn id="28" dur="500"/>
                                        <p:tgtEl>
                                          <p:spTgt spid="110"/>
                                        </p:tgtEl>
                                      </p:cBhvr>
                                    </p:animEffect>
                                  </p:childTnLst>
                                </p:cTn>
                              </p:par>
                              <p:par>
                                <p:cTn id="29" presetID="10" presetClass="entr" presetSubtype="0" fill="hold" nodeType="withEffect">
                                  <p:stCondLst>
                                    <p:cond delay="500"/>
                                  </p:stCondLst>
                                  <p:childTnLst>
                                    <p:set>
                                      <p:cBhvr>
                                        <p:cTn id="30" dur="1" fill="hold">
                                          <p:stCondLst>
                                            <p:cond delay="0"/>
                                          </p:stCondLst>
                                        </p:cTn>
                                        <p:tgtEl>
                                          <p:spTgt spid="111"/>
                                        </p:tgtEl>
                                        <p:attrNameLst>
                                          <p:attrName>style.visibility</p:attrName>
                                        </p:attrNameLst>
                                      </p:cBhvr>
                                      <p:to>
                                        <p:strVal val="visible"/>
                                      </p:to>
                                    </p:set>
                                    <p:animEffect transition="in" filter="fade">
                                      <p:cBhvr>
                                        <p:cTn id="31" dur="500"/>
                                        <p:tgtEl>
                                          <p:spTgt spid="111"/>
                                        </p:tgtEl>
                                      </p:cBhvr>
                                    </p:animEffect>
                                  </p:childTnLst>
                                </p:cTn>
                              </p:par>
                              <p:par>
                                <p:cTn id="32" presetID="10" presetClass="entr" presetSubtype="0" fill="hold" nodeType="withEffect">
                                  <p:stCondLst>
                                    <p:cond delay="1000"/>
                                  </p:stCondLst>
                                  <p:childTnLst>
                                    <p:set>
                                      <p:cBhvr>
                                        <p:cTn id="33" dur="1" fill="hold">
                                          <p:stCondLst>
                                            <p:cond delay="0"/>
                                          </p:stCondLst>
                                        </p:cTn>
                                        <p:tgtEl>
                                          <p:spTgt spid="135"/>
                                        </p:tgtEl>
                                        <p:attrNameLst>
                                          <p:attrName>style.visibility</p:attrName>
                                        </p:attrNameLst>
                                      </p:cBhvr>
                                      <p:to>
                                        <p:strVal val="visible"/>
                                      </p:to>
                                    </p:set>
                                    <p:animEffect transition="in" filter="fade">
                                      <p:cBhvr>
                                        <p:cTn id="34" dur="500"/>
                                        <p:tgtEl>
                                          <p:spTgt spid="135"/>
                                        </p:tgtEl>
                                      </p:cBhvr>
                                    </p:animEffect>
                                  </p:childTnLst>
                                </p:cTn>
                              </p:par>
                              <p:par>
                                <p:cTn id="35" presetID="10" presetClass="entr" presetSubtype="0" fill="hold" nodeType="withEffect">
                                  <p:stCondLst>
                                    <p:cond delay="500"/>
                                  </p:stCondLst>
                                  <p:childTnLst>
                                    <p:set>
                                      <p:cBhvr>
                                        <p:cTn id="36" dur="1" fill="hold">
                                          <p:stCondLst>
                                            <p:cond delay="0"/>
                                          </p:stCondLst>
                                        </p:cTn>
                                        <p:tgtEl>
                                          <p:spTgt spid="136"/>
                                        </p:tgtEl>
                                        <p:attrNameLst>
                                          <p:attrName>style.visibility</p:attrName>
                                        </p:attrNameLst>
                                      </p:cBhvr>
                                      <p:to>
                                        <p:strVal val="visible"/>
                                      </p:to>
                                    </p:set>
                                    <p:animEffect transition="in" filter="fade">
                                      <p:cBhvr>
                                        <p:cTn id="37" dur="500"/>
                                        <p:tgtEl>
                                          <p:spTgt spid="136"/>
                                        </p:tgtEl>
                                      </p:cBhvr>
                                    </p:animEffect>
                                  </p:childTnLst>
                                </p:cTn>
                              </p:par>
                              <p:par>
                                <p:cTn id="38" presetID="10" presetClass="entr" presetSubtype="0" fill="hold" nodeType="withEffect">
                                  <p:stCondLst>
                                    <p:cond delay="500"/>
                                  </p:stCondLst>
                                  <p:childTnLst>
                                    <p:set>
                                      <p:cBhvr>
                                        <p:cTn id="39" dur="1" fill="hold">
                                          <p:stCondLst>
                                            <p:cond delay="0"/>
                                          </p:stCondLst>
                                        </p:cTn>
                                        <p:tgtEl>
                                          <p:spTgt spid="137"/>
                                        </p:tgtEl>
                                        <p:attrNameLst>
                                          <p:attrName>style.visibility</p:attrName>
                                        </p:attrNameLst>
                                      </p:cBhvr>
                                      <p:to>
                                        <p:strVal val="visible"/>
                                      </p:to>
                                    </p:set>
                                    <p:animEffect transition="in" filter="fade">
                                      <p:cBhvr>
                                        <p:cTn id="40" dur="500"/>
                                        <p:tgtEl>
                                          <p:spTgt spid="137"/>
                                        </p:tgtEl>
                                      </p:cBhvr>
                                    </p:animEffect>
                                  </p:childTnLst>
                                </p:cTn>
                              </p:par>
                              <p:par>
                                <p:cTn id="41" presetID="10" presetClass="entr" presetSubtype="0" fill="hold" nodeType="withEffect">
                                  <p:stCondLst>
                                    <p:cond delay="0"/>
                                  </p:stCondLst>
                                  <p:childTnLst>
                                    <p:set>
                                      <p:cBhvr>
                                        <p:cTn id="42" dur="1" fill="hold">
                                          <p:stCondLst>
                                            <p:cond delay="0"/>
                                          </p:stCondLst>
                                        </p:cTn>
                                        <p:tgtEl>
                                          <p:spTgt spid="138"/>
                                        </p:tgtEl>
                                        <p:attrNameLst>
                                          <p:attrName>style.visibility</p:attrName>
                                        </p:attrNameLst>
                                      </p:cBhvr>
                                      <p:to>
                                        <p:strVal val="visible"/>
                                      </p:to>
                                    </p:set>
                                    <p:animEffect transition="in" filter="fade">
                                      <p:cBhvr>
                                        <p:cTn id="43" dur="500"/>
                                        <p:tgtEl>
                                          <p:spTgt spid="138"/>
                                        </p:tgtEl>
                                      </p:cBhvr>
                                    </p:animEffect>
                                  </p:childTnLst>
                                </p:cTn>
                              </p:par>
                              <p:par>
                                <p:cTn id="44" presetID="10" presetClass="entr" presetSubtype="0" fill="hold" nodeType="withEffect">
                                  <p:stCondLst>
                                    <p:cond delay="500"/>
                                  </p:stCondLst>
                                  <p:childTnLst>
                                    <p:set>
                                      <p:cBhvr>
                                        <p:cTn id="45" dur="1" fill="hold">
                                          <p:stCondLst>
                                            <p:cond delay="0"/>
                                          </p:stCondLst>
                                        </p:cTn>
                                        <p:tgtEl>
                                          <p:spTgt spid="158"/>
                                        </p:tgtEl>
                                        <p:attrNameLst>
                                          <p:attrName>style.visibility</p:attrName>
                                        </p:attrNameLst>
                                      </p:cBhvr>
                                      <p:to>
                                        <p:strVal val="visible"/>
                                      </p:to>
                                    </p:set>
                                    <p:animEffect transition="in" filter="fade">
                                      <p:cBhvr>
                                        <p:cTn id="46" dur="500"/>
                                        <p:tgtEl>
                                          <p:spTgt spid="158"/>
                                        </p:tgtEl>
                                      </p:cBhvr>
                                    </p:animEffect>
                                  </p:childTnLst>
                                </p:cTn>
                              </p:par>
                              <p:par>
                                <p:cTn id="47" presetID="10" presetClass="entr" presetSubtype="0" fill="hold" nodeType="withEffect">
                                  <p:stCondLst>
                                    <p:cond delay="1000"/>
                                  </p:stCondLst>
                                  <p:childTnLst>
                                    <p:set>
                                      <p:cBhvr>
                                        <p:cTn id="48" dur="1" fill="hold">
                                          <p:stCondLst>
                                            <p:cond delay="0"/>
                                          </p:stCondLst>
                                        </p:cTn>
                                        <p:tgtEl>
                                          <p:spTgt spid="167"/>
                                        </p:tgtEl>
                                        <p:attrNameLst>
                                          <p:attrName>style.visibility</p:attrName>
                                        </p:attrNameLst>
                                      </p:cBhvr>
                                      <p:to>
                                        <p:strVal val="visible"/>
                                      </p:to>
                                    </p:set>
                                    <p:animEffect transition="in" filter="fade">
                                      <p:cBhvr>
                                        <p:cTn id="49" dur="500"/>
                                        <p:tgtEl>
                                          <p:spTgt spid="167"/>
                                        </p:tgtEl>
                                      </p:cBhvr>
                                    </p:animEffect>
                                  </p:childTnLst>
                                </p:cTn>
                              </p:par>
                              <p:par>
                                <p:cTn id="50" presetID="10" presetClass="entr" presetSubtype="0" fill="hold" nodeType="withEffect">
                                  <p:stCondLst>
                                    <p:cond delay="500"/>
                                  </p:stCondLst>
                                  <p:childTnLst>
                                    <p:set>
                                      <p:cBhvr>
                                        <p:cTn id="51" dur="1" fill="hold">
                                          <p:stCondLst>
                                            <p:cond delay="0"/>
                                          </p:stCondLst>
                                        </p:cTn>
                                        <p:tgtEl>
                                          <p:spTgt spid="168"/>
                                        </p:tgtEl>
                                        <p:attrNameLst>
                                          <p:attrName>style.visibility</p:attrName>
                                        </p:attrNameLst>
                                      </p:cBhvr>
                                      <p:to>
                                        <p:strVal val="visible"/>
                                      </p:to>
                                    </p:set>
                                    <p:animEffect transition="in" filter="fade">
                                      <p:cBhvr>
                                        <p:cTn id="52" dur="500"/>
                                        <p:tgtEl>
                                          <p:spTgt spid="168"/>
                                        </p:tgtEl>
                                      </p:cBhvr>
                                    </p:animEffect>
                                  </p:childTnLst>
                                </p:cTn>
                              </p:par>
                              <p:par>
                                <p:cTn id="53" presetID="10" presetClass="entr" presetSubtype="0" fill="hold" nodeType="withEffect">
                                  <p:stCondLst>
                                    <p:cond delay="1000"/>
                                  </p:stCondLst>
                                  <p:childTnLst>
                                    <p:set>
                                      <p:cBhvr>
                                        <p:cTn id="54" dur="1" fill="hold">
                                          <p:stCondLst>
                                            <p:cond delay="0"/>
                                          </p:stCondLst>
                                        </p:cTn>
                                        <p:tgtEl>
                                          <p:spTgt spid="169"/>
                                        </p:tgtEl>
                                        <p:attrNameLst>
                                          <p:attrName>style.visibility</p:attrName>
                                        </p:attrNameLst>
                                      </p:cBhvr>
                                      <p:to>
                                        <p:strVal val="visible"/>
                                      </p:to>
                                    </p:set>
                                    <p:animEffect transition="in" filter="fade">
                                      <p:cBhvr>
                                        <p:cTn id="55" dur="500"/>
                                        <p:tgtEl>
                                          <p:spTgt spid="169"/>
                                        </p:tgtEl>
                                      </p:cBhvr>
                                    </p:animEffect>
                                  </p:childTnLst>
                                </p:cTn>
                              </p:par>
                              <p:par>
                                <p:cTn id="56" presetID="10" presetClass="entr" presetSubtype="0" fill="hold" nodeType="withEffect">
                                  <p:stCondLst>
                                    <p:cond delay="0"/>
                                  </p:stCondLst>
                                  <p:childTnLst>
                                    <p:set>
                                      <p:cBhvr>
                                        <p:cTn id="57" dur="1" fill="hold">
                                          <p:stCondLst>
                                            <p:cond delay="0"/>
                                          </p:stCondLst>
                                        </p:cTn>
                                        <p:tgtEl>
                                          <p:spTgt spid="170"/>
                                        </p:tgtEl>
                                        <p:attrNameLst>
                                          <p:attrName>style.visibility</p:attrName>
                                        </p:attrNameLst>
                                      </p:cBhvr>
                                      <p:to>
                                        <p:strVal val="visible"/>
                                      </p:to>
                                    </p:set>
                                    <p:animEffect transition="in" filter="fade">
                                      <p:cBhvr>
                                        <p:cTn id="58" dur="500"/>
                                        <p:tgtEl>
                                          <p:spTgt spid="170"/>
                                        </p:tgtEl>
                                      </p:cBhvr>
                                    </p:animEffect>
                                  </p:childTnLst>
                                </p:cTn>
                              </p:par>
                              <p:par>
                                <p:cTn id="59" presetID="10" presetClass="entr" presetSubtype="0" fill="hold" nodeType="withEffect">
                                  <p:stCondLst>
                                    <p:cond delay="500"/>
                                  </p:stCondLst>
                                  <p:childTnLst>
                                    <p:set>
                                      <p:cBhvr>
                                        <p:cTn id="60" dur="1" fill="hold">
                                          <p:stCondLst>
                                            <p:cond delay="0"/>
                                          </p:stCondLst>
                                        </p:cTn>
                                        <p:tgtEl>
                                          <p:spTgt spid="194"/>
                                        </p:tgtEl>
                                        <p:attrNameLst>
                                          <p:attrName>style.visibility</p:attrName>
                                        </p:attrNameLst>
                                      </p:cBhvr>
                                      <p:to>
                                        <p:strVal val="visible"/>
                                      </p:to>
                                    </p:set>
                                    <p:animEffect transition="in" filter="fade">
                                      <p:cBhvr>
                                        <p:cTn id="61" dur="500"/>
                                        <p:tgtEl>
                                          <p:spTgt spid="194"/>
                                        </p:tgtEl>
                                      </p:cBhvr>
                                    </p:animEffect>
                                  </p:childTnLst>
                                </p:cTn>
                              </p:par>
                              <p:par>
                                <p:cTn id="62" presetID="10" presetClass="entr" presetSubtype="0" fill="hold" nodeType="withEffect">
                                  <p:stCondLst>
                                    <p:cond delay="1500"/>
                                  </p:stCondLst>
                                  <p:childTnLst>
                                    <p:set>
                                      <p:cBhvr>
                                        <p:cTn id="63" dur="1" fill="hold">
                                          <p:stCondLst>
                                            <p:cond delay="0"/>
                                          </p:stCondLst>
                                        </p:cTn>
                                        <p:tgtEl>
                                          <p:spTgt spid="199"/>
                                        </p:tgtEl>
                                        <p:attrNameLst>
                                          <p:attrName>style.visibility</p:attrName>
                                        </p:attrNameLst>
                                      </p:cBhvr>
                                      <p:to>
                                        <p:strVal val="visible"/>
                                      </p:to>
                                    </p:set>
                                    <p:animEffect transition="in" filter="fade">
                                      <p:cBhvr>
                                        <p:cTn id="64" dur="500"/>
                                        <p:tgtEl>
                                          <p:spTgt spid="199"/>
                                        </p:tgtEl>
                                      </p:cBhvr>
                                    </p:animEffect>
                                  </p:childTnLst>
                                </p:cTn>
                              </p:par>
                              <p:par>
                                <p:cTn id="65" presetID="10" presetClass="entr" presetSubtype="0" fill="hold" nodeType="withEffect">
                                  <p:stCondLst>
                                    <p:cond delay="1500"/>
                                  </p:stCondLst>
                                  <p:childTnLst>
                                    <p:set>
                                      <p:cBhvr>
                                        <p:cTn id="66" dur="1" fill="hold">
                                          <p:stCondLst>
                                            <p:cond delay="0"/>
                                          </p:stCondLst>
                                        </p:cTn>
                                        <p:tgtEl>
                                          <p:spTgt spid="200"/>
                                        </p:tgtEl>
                                        <p:attrNameLst>
                                          <p:attrName>style.visibility</p:attrName>
                                        </p:attrNameLst>
                                      </p:cBhvr>
                                      <p:to>
                                        <p:strVal val="visible"/>
                                      </p:to>
                                    </p:set>
                                    <p:animEffect transition="in" filter="fade">
                                      <p:cBhvr>
                                        <p:cTn id="67" dur="500"/>
                                        <p:tgtEl>
                                          <p:spTgt spid="200"/>
                                        </p:tgtEl>
                                      </p:cBhvr>
                                    </p:animEffect>
                                  </p:childTnLst>
                                </p:cTn>
                              </p:par>
                              <p:par>
                                <p:cTn id="68" presetID="10" presetClass="entr" presetSubtype="0" fill="hold" nodeType="withEffect">
                                  <p:stCondLst>
                                    <p:cond delay="500"/>
                                  </p:stCondLst>
                                  <p:childTnLst>
                                    <p:set>
                                      <p:cBhvr>
                                        <p:cTn id="69" dur="1" fill="hold">
                                          <p:stCondLst>
                                            <p:cond delay="0"/>
                                          </p:stCondLst>
                                        </p:cTn>
                                        <p:tgtEl>
                                          <p:spTgt spid="201"/>
                                        </p:tgtEl>
                                        <p:attrNameLst>
                                          <p:attrName>style.visibility</p:attrName>
                                        </p:attrNameLst>
                                      </p:cBhvr>
                                      <p:to>
                                        <p:strVal val="visible"/>
                                      </p:to>
                                    </p:set>
                                    <p:animEffect transition="in" filter="fade">
                                      <p:cBhvr>
                                        <p:cTn id="70" dur="500"/>
                                        <p:tgtEl>
                                          <p:spTgt spid="201"/>
                                        </p:tgtEl>
                                      </p:cBhvr>
                                    </p:animEffect>
                                  </p:childTnLst>
                                </p:cTn>
                              </p:par>
                              <p:par>
                                <p:cTn id="71" presetID="10" presetClass="entr" presetSubtype="0" fill="hold" nodeType="withEffect">
                                  <p:stCondLst>
                                    <p:cond delay="250"/>
                                  </p:stCondLst>
                                  <p:childTnLst>
                                    <p:set>
                                      <p:cBhvr>
                                        <p:cTn id="72" dur="1" fill="hold">
                                          <p:stCondLst>
                                            <p:cond delay="0"/>
                                          </p:stCondLst>
                                        </p:cTn>
                                        <p:tgtEl>
                                          <p:spTgt spid="202"/>
                                        </p:tgtEl>
                                        <p:attrNameLst>
                                          <p:attrName>style.visibility</p:attrName>
                                        </p:attrNameLst>
                                      </p:cBhvr>
                                      <p:to>
                                        <p:strVal val="visible"/>
                                      </p:to>
                                    </p:set>
                                    <p:animEffect transition="in" filter="fade">
                                      <p:cBhvr>
                                        <p:cTn id="73" dur="500"/>
                                        <p:tgtEl>
                                          <p:spTgt spid="202"/>
                                        </p:tgtEl>
                                      </p:cBhvr>
                                    </p:animEffect>
                                  </p:childTnLst>
                                </p:cTn>
                              </p:par>
                              <p:par>
                                <p:cTn id="74" presetID="10" presetClass="entr" presetSubtype="0" fill="hold" nodeType="withEffect">
                                  <p:stCondLst>
                                    <p:cond delay="500"/>
                                  </p:stCondLst>
                                  <p:childTnLst>
                                    <p:set>
                                      <p:cBhvr>
                                        <p:cTn id="75" dur="1" fill="hold">
                                          <p:stCondLst>
                                            <p:cond delay="0"/>
                                          </p:stCondLst>
                                        </p:cTn>
                                        <p:tgtEl>
                                          <p:spTgt spid="203"/>
                                        </p:tgtEl>
                                        <p:attrNameLst>
                                          <p:attrName>style.visibility</p:attrName>
                                        </p:attrNameLst>
                                      </p:cBhvr>
                                      <p:to>
                                        <p:strVal val="visible"/>
                                      </p:to>
                                    </p:set>
                                    <p:animEffect transition="in" filter="fade">
                                      <p:cBhvr>
                                        <p:cTn id="76" dur="500"/>
                                        <p:tgtEl>
                                          <p:spTgt spid="203"/>
                                        </p:tgtEl>
                                      </p:cBhvr>
                                    </p:animEffect>
                                  </p:childTnLst>
                                </p:cTn>
                              </p:par>
                              <p:par>
                                <p:cTn id="77" presetID="10" presetClass="entr" presetSubtype="0" fill="hold" nodeType="withEffect">
                                  <p:stCondLst>
                                    <p:cond delay="250"/>
                                  </p:stCondLst>
                                  <p:childTnLst>
                                    <p:set>
                                      <p:cBhvr>
                                        <p:cTn id="78" dur="1" fill="hold">
                                          <p:stCondLst>
                                            <p:cond delay="0"/>
                                          </p:stCondLst>
                                        </p:cTn>
                                        <p:tgtEl>
                                          <p:spTgt spid="224"/>
                                        </p:tgtEl>
                                        <p:attrNameLst>
                                          <p:attrName>style.visibility</p:attrName>
                                        </p:attrNameLst>
                                      </p:cBhvr>
                                      <p:to>
                                        <p:strVal val="visible"/>
                                      </p:to>
                                    </p:set>
                                    <p:animEffect transition="in" filter="fade">
                                      <p:cBhvr>
                                        <p:cTn id="79" dur="500"/>
                                        <p:tgtEl>
                                          <p:spTgt spid="224"/>
                                        </p:tgtEl>
                                      </p:cBhvr>
                                    </p:animEffect>
                                  </p:childTnLst>
                                </p:cTn>
                              </p:par>
                              <p:par>
                                <p:cTn id="80" presetID="10" presetClass="entr" presetSubtype="0" fill="hold" nodeType="withEffect">
                                  <p:stCondLst>
                                    <p:cond delay="500"/>
                                  </p:stCondLst>
                                  <p:childTnLst>
                                    <p:set>
                                      <p:cBhvr>
                                        <p:cTn id="81" dur="1" fill="hold">
                                          <p:stCondLst>
                                            <p:cond delay="0"/>
                                          </p:stCondLst>
                                        </p:cTn>
                                        <p:tgtEl>
                                          <p:spTgt spid="225"/>
                                        </p:tgtEl>
                                        <p:attrNameLst>
                                          <p:attrName>style.visibility</p:attrName>
                                        </p:attrNameLst>
                                      </p:cBhvr>
                                      <p:to>
                                        <p:strVal val="visible"/>
                                      </p:to>
                                    </p:set>
                                    <p:animEffect transition="in" filter="fade">
                                      <p:cBhvr>
                                        <p:cTn id="82" dur="500"/>
                                        <p:tgtEl>
                                          <p:spTgt spid="225"/>
                                        </p:tgtEl>
                                      </p:cBhvr>
                                    </p:animEffect>
                                  </p:childTnLst>
                                </p:cTn>
                              </p:par>
                              <p:par>
                                <p:cTn id="83" presetID="10" presetClass="entr" presetSubtype="0" fill="hold" nodeType="withEffect">
                                  <p:stCondLst>
                                    <p:cond delay="0"/>
                                  </p:stCondLst>
                                  <p:childTnLst>
                                    <p:set>
                                      <p:cBhvr>
                                        <p:cTn id="84" dur="1" fill="hold">
                                          <p:stCondLst>
                                            <p:cond delay="0"/>
                                          </p:stCondLst>
                                        </p:cTn>
                                        <p:tgtEl>
                                          <p:spTgt spid="226"/>
                                        </p:tgtEl>
                                        <p:attrNameLst>
                                          <p:attrName>style.visibility</p:attrName>
                                        </p:attrNameLst>
                                      </p:cBhvr>
                                      <p:to>
                                        <p:strVal val="visible"/>
                                      </p:to>
                                    </p:set>
                                    <p:animEffect transition="in" filter="fade">
                                      <p:cBhvr>
                                        <p:cTn id="85" dur="500"/>
                                        <p:tgtEl>
                                          <p:spTgt spid="226"/>
                                        </p:tgtEl>
                                      </p:cBhvr>
                                    </p:animEffect>
                                  </p:childTnLst>
                                </p:cTn>
                              </p:par>
                              <p:par>
                                <p:cTn id="86" presetID="10" presetClass="entr" presetSubtype="0" fill="hold" nodeType="withEffect">
                                  <p:stCondLst>
                                    <p:cond delay="500"/>
                                  </p:stCondLst>
                                  <p:childTnLst>
                                    <p:set>
                                      <p:cBhvr>
                                        <p:cTn id="87" dur="1" fill="hold">
                                          <p:stCondLst>
                                            <p:cond delay="0"/>
                                          </p:stCondLst>
                                        </p:cTn>
                                        <p:tgtEl>
                                          <p:spTgt spid="227"/>
                                        </p:tgtEl>
                                        <p:attrNameLst>
                                          <p:attrName>style.visibility</p:attrName>
                                        </p:attrNameLst>
                                      </p:cBhvr>
                                      <p:to>
                                        <p:strVal val="visible"/>
                                      </p:to>
                                    </p:set>
                                    <p:animEffect transition="in" filter="fade">
                                      <p:cBhvr>
                                        <p:cTn id="88" dur="500"/>
                                        <p:tgtEl>
                                          <p:spTgt spid="227"/>
                                        </p:tgtEl>
                                      </p:cBhvr>
                                    </p:animEffect>
                                  </p:childTnLst>
                                </p:cTn>
                              </p:par>
                              <p:par>
                                <p:cTn id="89" presetID="10" presetClass="entr" presetSubtype="0" fill="hold" nodeType="withEffect">
                                  <p:stCondLst>
                                    <p:cond delay="500"/>
                                  </p:stCondLst>
                                  <p:childTnLst>
                                    <p:set>
                                      <p:cBhvr>
                                        <p:cTn id="90" dur="1" fill="hold">
                                          <p:stCondLst>
                                            <p:cond delay="0"/>
                                          </p:stCondLst>
                                        </p:cTn>
                                        <p:tgtEl>
                                          <p:spTgt spid="250"/>
                                        </p:tgtEl>
                                        <p:attrNameLst>
                                          <p:attrName>style.visibility</p:attrName>
                                        </p:attrNameLst>
                                      </p:cBhvr>
                                      <p:to>
                                        <p:strVal val="visible"/>
                                      </p:to>
                                    </p:set>
                                    <p:animEffect transition="in" filter="fade">
                                      <p:cBhvr>
                                        <p:cTn id="91" dur="500"/>
                                        <p:tgtEl>
                                          <p:spTgt spid="250"/>
                                        </p:tgtEl>
                                      </p:cBhvr>
                                    </p:animEffect>
                                  </p:childTnLst>
                                </p:cTn>
                              </p:par>
                              <p:par>
                                <p:cTn id="92" presetID="10" presetClass="entr" presetSubtype="0" fill="hold" nodeType="withEffect">
                                  <p:stCondLst>
                                    <p:cond delay="0"/>
                                  </p:stCondLst>
                                  <p:childTnLst>
                                    <p:set>
                                      <p:cBhvr>
                                        <p:cTn id="93" dur="1" fill="hold">
                                          <p:stCondLst>
                                            <p:cond delay="0"/>
                                          </p:stCondLst>
                                        </p:cTn>
                                        <p:tgtEl>
                                          <p:spTgt spid="251"/>
                                        </p:tgtEl>
                                        <p:attrNameLst>
                                          <p:attrName>style.visibility</p:attrName>
                                        </p:attrNameLst>
                                      </p:cBhvr>
                                      <p:to>
                                        <p:strVal val="visible"/>
                                      </p:to>
                                    </p:set>
                                    <p:animEffect transition="in" filter="fade">
                                      <p:cBhvr>
                                        <p:cTn id="94" dur="500"/>
                                        <p:tgtEl>
                                          <p:spTgt spid="251"/>
                                        </p:tgtEl>
                                      </p:cBhvr>
                                    </p:animEffect>
                                  </p:childTnLst>
                                </p:cTn>
                              </p:par>
                              <p:par>
                                <p:cTn id="95" presetID="10" presetClass="entr" presetSubtype="0" fill="hold" nodeType="withEffect">
                                  <p:stCondLst>
                                    <p:cond delay="1500"/>
                                  </p:stCondLst>
                                  <p:childTnLst>
                                    <p:set>
                                      <p:cBhvr>
                                        <p:cTn id="96" dur="1" fill="hold">
                                          <p:stCondLst>
                                            <p:cond delay="0"/>
                                          </p:stCondLst>
                                        </p:cTn>
                                        <p:tgtEl>
                                          <p:spTgt spid="252"/>
                                        </p:tgtEl>
                                        <p:attrNameLst>
                                          <p:attrName>style.visibility</p:attrName>
                                        </p:attrNameLst>
                                      </p:cBhvr>
                                      <p:to>
                                        <p:strVal val="visible"/>
                                      </p:to>
                                    </p:set>
                                    <p:animEffect transition="in" filter="fade">
                                      <p:cBhvr>
                                        <p:cTn id="97" dur="500"/>
                                        <p:tgtEl>
                                          <p:spTgt spid="252"/>
                                        </p:tgtEl>
                                      </p:cBhvr>
                                    </p:animEffect>
                                  </p:childTnLst>
                                </p:cTn>
                              </p:par>
                              <p:par>
                                <p:cTn id="98" presetID="10" presetClass="entr" presetSubtype="0" fill="hold" nodeType="withEffect">
                                  <p:stCondLst>
                                    <p:cond delay="500"/>
                                  </p:stCondLst>
                                  <p:childTnLst>
                                    <p:set>
                                      <p:cBhvr>
                                        <p:cTn id="99" dur="1" fill="hold">
                                          <p:stCondLst>
                                            <p:cond delay="0"/>
                                          </p:stCondLst>
                                        </p:cTn>
                                        <p:tgtEl>
                                          <p:spTgt spid="253"/>
                                        </p:tgtEl>
                                        <p:attrNameLst>
                                          <p:attrName>style.visibility</p:attrName>
                                        </p:attrNameLst>
                                      </p:cBhvr>
                                      <p:to>
                                        <p:strVal val="visible"/>
                                      </p:to>
                                    </p:set>
                                    <p:animEffect transition="in" filter="fade">
                                      <p:cBhvr>
                                        <p:cTn id="100" dur="500"/>
                                        <p:tgtEl>
                                          <p:spTgt spid="253"/>
                                        </p:tgtEl>
                                      </p:cBhvr>
                                    </p:animEffect>
                                  </p:childTnLst>
                                </p:cTn>
                              </p:par>
                              <p:par>
                                <p:cTn id="101" presetID="10" presetClass="entr" presetSubtype="0" fill="hold" nodeType="withEffect">
                                  <p:stCondLst>
                                    <p:cond delay="500"/>
                                  </p:stCondLst>
                                  <p:childTnLst>
                                    <p:set>
                                      <p:cBhvr>
                                        <p:cTn id="102" dur="1" fill="hold">
                                          <p:stCondLst>
                                            <p:cond delay="0"/>
                                          </p:stCondLst>
                                        </p:cTn>
                                        <p:tgtEl>
                                          <p:spTgt spid="197"/>
                                        </p:tgtEl>
                                        <p:attrNameLst>
                                          <p:attrName>style.visibility</p:attrName>
                                        </p:attrNameLst>
                                      </p:cBhvr>
                                      <p:to>
                                        <p:strVal val="visible"/>
                                      </p:to>
                                    </p:set>
                                    <p:animEffect transition="in" filter="fade">
                                      <p:cBhvr>
                                        <p:cTn id="103" dur="500"/>
                                        <p:tgtEl>
                                          <p:spTgt spid="197"/>
                                        </p:tgtEl>
                                      </p:cBhvr>
                                    </p:animEffect>
                                  </p:childTnLst>
                                </p:cTn>
                              </p:par>
                              <p:par>
                                <p:cTn id="104" presetID="10" presetClass="entr" presetSubtype="0" fill="hold" nodeType="withEffect">
                                  <p:stCondLst>
                                    <p:cond delay="500"/>
                                  </p:stCondLst>
                                  <p:childTnLst>
                                    <p:set>
                                      <p:cBhvr>
                                        <p:cTn id="105" dur="1" fill="hold">
                                          <p:stCondLst>
                                            <p:cond delay="0"/>
                                          </p:stCondLst>
                                        </p:cTn>
                                        <p:tgtEl>
                                          <p:spTgt spid="247"/>
                                        </p:tgtEl>
                                        <p:attrNameLst>
                                          <p:attrName>style.visibility</p:attrName>
                                        </p:attrNameLst>
                                      </p:cBhvr>
                                      <p:to>
                                        <p:strVal val="visible"/>
                                      </p:to>
                                    </p:set>
                                    <p:animEffect transition="in" filter="fade">
                                      <p:cBhvr>
                                        <p:cTn id="106" dur="500"/>
                                        <p:tgtEl>
                                          <p:spTgt spid="247"/>
                                        </p:tgtEl>
                                      </p:cBhvr>
                                    </p:animEffect>
                                  </p:childTnLst>
                                </p:cTn>
                              </p:par>
                              <p:par>
                                <p:cTn id="107" presetID="10" presetClass="entr" presetSubtype="0" fill="hold" nodeType="withEffect">
                                  <p:stCondLst>
                                    <p:cond delay="500"/>
                                  </p:stCondLst>
                                  <p:childTnLst>
                                    <p:set>
                                      <p:cBhvr>
                                        <p:cTn id="108" dur="1" fill="hold">
                                          <p:stCondLst>
                                            <p:cond delay="0"/>
                                          </p:stCondLst>
                                        </p:cTn>
                                        <p:tgtEl>
                                          <p:spTgt spid="273"/>
                                        </p:tgtEl>
                                        <p:attrNameLst>
                                          <p:attrName>style.visibility</p:attrName>
                                        </p:attrNameLst>
                                      </p:cBhvr>
                                      <p:to>
                                        <p:strVal val="visible"/>
                                      </p:to>
                                    </p:set>
                                    <p:animEffect transition="in" filter="fade">
                                      <p:cBhvr>
                                        <p:cTn id="109" dur="5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2" name="Group 221">
            <a:extLst>
              <a:ext uri="{FF2B5EF4-FFF2-40B4-BE49-F238E27FC236}">
                <a16:creationId xmlns:a16="http://schemas.microsoft.com/office/drawing/2014/main" id="{560192A6-4EAD-47D7-BE63-5170EB686EF7}"/>
              </a:ext>
            </a:extLst>
          </p:cNvPr>
          <p:cNvGrpSpPr/>
          <p:nvPr/>
        </p:nvGrpSpPr>
        <p:grpSpPr>
          <a:xfrm>
            <a:off x="-5966576" y="-132035"/>
            <a:ext cx="5794419" cy="6990035"/>
            <a:chOff x="-1284608" y="-944561"/>
            <a:chExt cx="5794419" cy="6990034"/>
          </a:xfrm>
        </p:grpSpPr>
        <p:pic>
          <p:nvPicPr>
            <p:cNvPr id="3" name="Graphic 2" descr="Programmer female with solid fill">
              <a:extLst>
                <a:ext uri="{FF2B5EF4-FFF2-40B4-BE49-F238E27FC236}">
                  <a16:creationId xmlns:a16="http://schemas.microsoft.com/office/drawing/2014/main" id="{D3CE2312-9323-4DAD-9087-11474950A7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292" y="5131073"/>
              <a:ext cx="914400" cy="914400"/>
            </a:xfrm>
            <a:prstGeom prst="rect">
              <a:avLst/>
            </a:prstGeom>
          </p:spPr>
        </p:pic>
        <p:pic>
          <p:nvPicPr>
            <p:cNvPr id="5" name="Graphic 4" descr="Programmer female outline">
              <a:extLst>
                <a:ext uri="{FF2B5EF4-FFF2-40B4-BE49-F238E27FC236}">
                  <a16:creationId xmlns:a16="http://schemas.microsoft.com/office/drawing/2014/main" id="{E4FA98F2-E927-488B-9A68-063EAC6A9E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6851" y="4493400"/>
              <a:ext cx="914400" cy="914400"/>
            </a:xfrm>
            <a:prstGeom prst="rect">
              <a:avLst/>
            </a:prstGeom>
          </p:spPr>
        </p:pic>
        <p:pic>
          <p:nvPicPr>
            <p:cNvPr id="7" name="Graphic 6" descr="Programmer male with solid fill">
              <a:extLst>
                <a:ext uri="{FF2B5EF4-FFF2-40B4-BE49-F238E27FC236}">
                  <a16:creationId xmlns:a16="http://schemas.microsoft.com/office/drawing/2014/main" id="{6D6C353C-4762-43F7-9058-6E6D3CE703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6851" y="3579000"/>
              <a:ext cx="914400" cy="914400"/>
            </a:xfrm>
            <a:prstGeom prst="rect">
              <a:avLst/>
            </a:prstGeom>
          </p:spPr>
        </p:pic>
        <p:pic>
          <p:nvPicPr>
            <p:cNvPr id="9" name="Graphic 8" descr="Programmer male outline">
              <a:extLst>
                <a:ext uri="{FF2B5EF4-FFF2-40B4-BE49-F238E27FC236}">
                  <a16:creationId xmlns:a16="http://schemas.microsoft.com/office/drawing/2014/main" id="{C48BB3C0-E6C5-4ECA-B97B-9FB2F68601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5452" y="5131073"/>
              <a:ext cx="914400" cy="914400"/>
            </a:xfrm>
            <a:prstGeom prst="rect">
              <a:avLst/>
            </a:prstGeom>
          </p:spPr>
        </p:pic>
        <p:pic>
          <p:nvPicPr>
            <p:cNvPr id="41" name="Graphic 40" descr="Programmer female with solid fill">
              <a:extLst>
                <a:ext uri="{FF2B5EF4-FFF2-40B4-BE49-F238E27FC236}">
                  <a16:creationId xmlns:a16="http://schemas.microsoft.com/office/drawing/2014/main" id="{5B7DBA7F-13DE-471E-B939-8D52401DA9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1251" y="4066673"/>
              <a:ext cx="914400" cy="914400"/>
            </a:xfrm>
            <a:prstGeom prst="rect">
              <a:avLst/>
            </a:prstGeom>
          </p:spPr>
        </p:pic>
        <p:pic>
          <p:nvPicPr>
            <p:cNvPr id="42" name="Graphic 41" descr="Programmer female outline">
              <a:extLst>
                <a:ext uri="{FF2B5EF4-FFF2-40B4-BE49-F238E27FC236}">
                  <a16:creationId xmlns:a16="http://schemas.microsoft.com/office/drawing/2014/main" id="{9652C8E1-00BC-411F-B43D-0408FEBF97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6810" y="3429000"/>
              <a:ext cx="914400" cy="914400"/>
            </a:xfrm>
            <a:prstGeom prst="rect">
              <a:avLst/>
            </a:prstGeom>
          </p:spPr>
        </p:pic>
        <p:pic>
          <p:nvPicPr>
            <p:cNvPr id="43" name="Graphic 42" descr="Programmer male with solid fill">
              <a:extLst>
                <a:ext uri="{FF2B5EF4-FFF2-40B4-BE49-F238E27FC236}">
                  <a16:creationId xmlns:a16="http://schemas.microsoft.com/office/drawing/2014/main" id="{BC7C83D5-DB72-46FD-8C97-CD45EB487E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6810" y="2514600"/>
              <a:ext cx="914400" cy="914400"/>
            </a:xfrm>
            <a:prstGeom prst="rect">
              <a:avLst/>
            </a:prstGeom>
          </p:spPr>
        </p:pic>
        <p:pic>
          <p:nvPicPr>
            <p:cNvPr id="44" name="Graphic 43" descr="Programmer male outline">
              <a:extLst>
                <a:ext uri="{FF2B5EF4-FFF2-40B4-BE49-F238E27FC236}">
                  <a16:creationId xmlns:a16="http://schemas.microsoft.com/office/drawing/2014/main" id="{FCDBB35F-9D0B-421A-BA2B-E02148198B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38709" y="4840089"/>
              <a:ext cx="914400" cy="914400"/>
            </a:xfrm>
            <a:prstGeom prst="rect">
              <a:avLst/>
            </a:prstGeom>
          </p:spPr>
        </p:pic>
        <p:pic>
          <p:nvPicPr>
            <p:cNvPr id="47" name="Graphic 46" descr="Programmer female with solid fill">
              <a:extLst>
                <a:ext uri="{FF2B5EF4-FFF2-40B4-BE49-F238E27FC236}">
                  <a16:creationId xmlns:a16="http://schemas.microsoft.com/office/drawing/2014/main" id="{B7FDFCA7-9566-4945-8A57-25196EFD36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292" y="2876607"/>
              <a:ext cx="914400" cy="914400"/>
            </a:xfrm>
            <a:prstGeom prst="rect">
              <a:avLst/>
            </a:prstGeom>
          </p:spPr>
        </p:pic>
        <p:pic>
          <p:nvPicPr>
            <p:cNvPr id="48" name="Graphic 47" descr="Programmer female outline">
              <a:extLst>
                <a:ext uri="{FF2B5EF4-FFF2-40B4-BE49-F238E27FC236}">
                  <a16:creationId xmlns:a16="http://schemas.microsoft.com/office/drawing/2014/main" id="{4E045DCB-44F1-46BB-9D4D-5191B1E794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6851" y="2238934"/>
              <a:ext cx="914400" cy="914400"/>
            </a:xfrm>
            <a:prstGeom prst="rect">
              <a:avLst/>
            </a:prstGeom>
          </p:spPr>
        </p:pic>
        <p:pic>
          <p:nvPicPr>
            <p:cNvPr id="49" name="Graphic 48" descr="Programmer male with solid fill">
              <a:extLst>
                <a:ext uri="{FF2B5EF4-FFF2-40B4-BE49-F238E27FC236}">
                  <a16:creationId xmlns:a16="http://schemas.microsoft.com/office/drawing/2014/main" id="{81C9B3B5-8417-4A62-85EA-609C3E4449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6851" y="1324534"/>
              <a:ext cx="914400" cy="914400"/>
            </a:xfrm>
            <a:prstGeom prst="rect">
              <a:avLst/>
            </a:prstGeom>
          </p:spPr>
        </p:pic>
        <p:pic>
          <p:nvPicPr>
            <p:cNvPr id="50" name="Graphic 49" descr="Programmer male outline">
              <a:extLst>
                <a:ext uri="{FF2B5EF4-FFF2-40B4-BE49-F238E27FC236}">
                  <a16:creationId xmlns:a16="http://schemas.microsoft.com/office/drawing/2014/main" id="{80F37942-97F9-4544-9F65-7D77A4472B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5452" y="2876607"/>
              <a:ext cx="914400" cy="914400"/>
            </a:xfrm>
            <a:prstGeom prst="rect">
              <a:avLst/>
            </a:prstGeom>
          </p:spPr>
        </p:pic>
        <p:pic>
          <p:nvPicPr>
            <p:cNvPr id="51" name="Graphic 50" descr="Programmer female with solid fill">
              <a:extLst>
                <a:ext uri="{FF2B5EF4-FFF2-40B4-BE49-F238E27FC236}">
                  <a16:creationId xmlns:a16="http://schemas.microsoft.com/office/drawing/2014/main" id="{D08D2CA3-D678-48DE-9288-F26C631BCD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1251" y="1808483"/>
              <a:ext cx="914400" cy="914400"/>
            </a:xfrm>
            <a:prstGeom prst="rect">
              <a:avLst/>
            </a:prstGeom>
          </p:spPr>
        </p:pic>
        <p:pic>
          <p:nvPicPr>
            <p:cNvPr id="52" name="Graphic 51" descr="Programmer female outline">
              <a:extLst>
                <a:ext uri="{FF2B5EF4-FFF2-40B4-BE49-F238E27FC236}">
                  <a16:creationId xmlns:a16="http://schemas.microsoft.com/office/drawing/2014/main" id="{2E69E898-7F84-482A-AB96-02424E15E0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6810" y="1170810"/>
              <a:ext cx="914400" cy="914400"/>
            </a:xfrm>
            <a:prstGeom prst="rect">
              <a:avLst/>
            </a:prstGeom>
          </p:spPr>
        </p:pic>
        <p:pic>
          <p:nvPicPr>
            <p:cNvPr id="53" name="Graphic 52" descr="Programmer male with solid fill">
              <a:extLst>
                <a:ext uri="{FF2B5EF4-FFF2-40B4-BE49-F238E27FC236}">
                  <a16:creationId xmlns:a16="http://schemas.microsoft.com/office/drawing/2014/main" id="{2215C6C8-08F0-4AF0-B715-7CB3E7393E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6810" y="256410"/>
              <a:ext cx="914400" cy="914400"/>
            </a:xfrm>
            <a:prstGeom prst="rect">
              <a:avLst/>
            </a:prstGeom>
          </p:spPr>
        </p:pic>
        <p:pic>
          <p:nvPicPr>
            <p:cNvPr id="54" name="Graphic 53" descr="Programmer male outline">
              <a:extLst>
                <a:ext uri="{FF2B5EF4-FFF2-40B4-BE49-F238E27FC236}">
                  <a16:creationId xmlns:a16="http://schemas.microsoft.com/office/drawing/2014/main" id="{50CBFC11-4A80-4A9E-A421-A1C90D1F21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95411" y="1808483"/>
              <a:ext cx="914400" cy="914400"/>
            </a:xfrm>
            <a:prstGeom prst="rect">
              <a:avLst/>
            </a:prstGeom>
          </p:spPr>
        </p:pic>
        <p:pic>
          <p:nvPicPr>
            <p:cNvPr id="55" name="Graphic 54" descr="Programmer female with solid fill">
              <a:extLst>
                <a:ext uri="{FF2B5EF4-FFF2-40B4-BE49-F238E27FC236}">
                  <a16:creationId xmlns:a16="http://schemas.microsoft.com/office/drawing/2014/main" id="{1C0AA574-B0FB-4A09-91DA-1992BA7DC8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5767" y="1675636"/>
              <a:ext cx="914400" cy="914400"/>
            </a:xfrm>
            <a:prstGeom prst="rect">
              <a:avLst/>
            </a:prstGeom>
          </p:spPr>
        </p:pic>
        <p:pic>
          <p:nvPicPr>
            <p:cNvPr id="56" name="Graphic 55" descr="Programmer female outline">
              <a:extLst>
                <a:ext uri="{FF2B5EF4-FFF2-40B4-BE49-F238E27FC236}">
                  <a16:creationId xmlns:a16="http://schemas.microsoft.com/office/drawing/2014/main" id="{4D4917EA-1CD9-4FB9-AD14-8B95AA5B3B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208" y="1037963"/>
              <a:ext cx="914400" cy="914400"/>
            </a:xfrm>
            <a:prstGeom prst="rect">
              <a:avLst/>
            </a:prstGeom>
          </p:spPr>
        </p:pic>
        <p:pic>
          <p:nvPicPr>
            <p:cNvPr id="57" name="Graphic 56" descr="Programmer male with solid fill">
              <a:extLst>
                <a:ext uri="{FF2B5EF4-FFF2-40B4-BE49-F238E27FC236}">
                  <a16:creationId xmlns:a16="http://schemas.microsoft.com/office/drawing/2014/main" id="{DEF65A92-9904-4402-90B9-E191A099C1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0208" y="123563"/>
              <a:ext cx="914400" cy="914400"/>
            </a:xfrm>
            <a:prstGeom prst="rect">
              <a:avLst/>
            </a:prstGeom>
          </p:spPr>
        </p:pic>
        <p:pic>
          <p:nvPicPr>
            <p:cNvPr id="58" name="Graphic 57" descr="Programmer male outline">
              <a:extLst>
                <a:ext uri="{FF2B5EF4-FFF2-40B4-BE49-F238E27FC236}">
                  <a16:creationId xmlns:a16="http://schemas.microsoft.com/office/drawing/2014/main" id="{14A7AC98-79F7-4253-9D26-338E288DC7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8393" y="1675636"/>
              <a:ext cx="914400" cy="914400"/>
            </a:xfrm>
            <a:prstGeom prst="rect">
              <a:avLst/>
            </a:prstGeom>
          </p:spPr>
        </p:pic>
        <p:pic>
          <p:nvPicPr>
            <p:cNvPr id="59" name="Graphic 58" descr="Programmer female with solid fill">
              <a:extLst>
                <a:ext uri="{FF2B5EF4-FFF2-40B4-BE49-F238E27FC236}">
                  <a16:creationId xmlns:a16="http://schemas.microsoft.com/office/drawing/2014/main" id="{5FE5D8CB-055C-4C59-9E56-A687E42092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21" y="607512"/>
              <a:ext cx="914400" cy="914400"/>
            </a:xfrm>
            <a:prstGeom prst="rect">
              <a:avLst/>
            </a:prstGeom>
          </p:spPr>
        </p:pic>
        <p:pic>
          <p:nvPicPr>
            <p:cNvPr id="60" name="Graphic 59" descr="Programmer female outline">
              <a:extLst>
                <a:ext uri="{FF2B5EF4-FFF2-40B4-BE49-F238E27FC236}">
                  <a16:creationId xmlns:a16="http://schemas.microsoft.com/office/drawing/2014/main" id="{3728092B-C240-4B49-BE8B-BB004FEDF6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6780" y="-30161"/>
              <a:ext cx="914400" cy="914400"/>
            </a:xfrm>
            <a:prstGeom prst="rect">
              <a:avLst/>
            </a:prstGeom>
          </p:spPr>
        </p:pic>
        <p:pic>
          <p:nvPicPr>
            <p:cNvPr id="61" name="Graphic 60" descr="Programmer male with solid fill">
              <a:extLst>
                <a:ext uri="{FF2B5EF4-FFF2-40B4-BE49-F238E27FC236}">
                  <a16:creationId xmlns:a16="http://schemas.microsoft.com/office/drawing/2014/main" id="{B55888DB-C039-4AAE-B2A7-361656FD0F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6780" y="-944561"/>
              <a:ext cx="914400" cy="914400"/>
            </a:xfrm>
            <a:prstGeom prst="rect">
              <a:avLst/>
            </a:prstGeom>
          </p:spPr>
        </p:pic>
        <p:pic>
          <p:nvPicPr>
            <p:cNvPr id="62" name="Graphic 61" descr="Programmer male outline">
              <a:extLst>
                <a:ext uri="{FF2B5EF4-FFF2-40B4-BE49-F238E27FC236}">
                  <a16:creationId xmlns:a16="http://schemas.microsoft.com/office/drawing/2014/main" id="{77C9EAAD-7365-4212-B757-BFFFABF79A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95381" y="607512"/>
              <a:ext cx="914400" cy="914400"/>
            </a:xfrm>
            <a:prstGeom prst="rect">
              <a:avLst/>
            </a:prstGeom>
          </p:spPr>
        </p:pic>
        <p:pic>
          <p:nvPicPr>
            <p:cNvPr id="63" name="Graphic 62" descr="Programmer female with solid fill">
              <a:extLst>
                <a:ext uri="{FF2B5EF4-FFF2-40B4-BE49-F238E27FC236}">
                  <a16:creationId xmlns:a16="http://schemas.microsoft.com/office/drawing/2014/main" id="{96A54B6F-3874-4457-B69E-E6E2AFD19E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4608" y="4036200"/>
              <a:ext cx="914400" cy="914400"/>
            </a:xfrm>
            <a:prstGeom prst="rect">
              <a:avLst/>
            </a:prstGeom>
          </p:spPr>
        </p:pic>
        <p:pic>
          <p:nvPicPr>
            <p:cNvPr id="64" name="Graphic 63" descr="Programmer female outline">
              <a:extLst>
                <a:ext uri="{FF2B5EF4-FFF2-40B4-BE49-F238E27FC236}">
                  <a16:creationId xmlns:a16="http://schemas.microsoft.com/office/drawing/2014/main" id="{1AEA79C9-2E53-4959-A01D-B99885915D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9049" y="3398527"/>
              <a:ext cx="914400" cy="914400"/>
            </a:xfrm>
            <a:prstGeom prst="rect">
              <a:avLst/>
            </a:prstGeom>
          </p:spPr>
        </p:pic>
        <p:pic>
          <p:nvPicPr>
            <p:cNvPr id="65" name="Graphic 64" descr="Programmer male with solid fill">
              <a:extLst>
                <a:ext uri="{FF2B5EF4-FFF2-40B4-BE49-F238E27FC236}">
                  <a16:creationId xmlns:a16="http://schemas.microsoft.com/office/drawing/2014/main" id="{4D2E3A66-17D1-4B92-8FCF-F4D89354B4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049" y="2484127"/>
              <a:ext cx="914400" cy="914400"/>
            </a:xfrm>
            <a:prstGeom prst="rect">
              <a:avLst/>
            </a:prstGeom>
          </p:spPr>
        </p:pic>
        <p:pic>
          <p:nvPicPr>
            <p:cNvPr id="66" name="Graphic 65" descr="Programmer male outline">
              <a:extLst>
                <a:ext uri="{FF2B5EF4-FFF2-40B4-BE49-F238E27FC236}">
                  <a16:creationId xmlns:a16="http://schemas.microsoft.com/office/drawing/2014/main" id="{927514CB-38ED-4F3E-BD81-77F73260B9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9552" y="4036200"/>
              <a:ext cx="914400" cy="914400"/>
            </a:xfrm>
            <a:prstGeom prst="rect">
              <a:avLst/>
            </a:prstGeom>
          </p:spPr>
        </p:pic>
      </p:grpSp>
      <p:grpSp>
        <p:nvGrpSpPr>
          <p:cNvPr id="67" name="Group 66">
            <a:extLst>
              <a:ext uri="{FF2B5EF4-FFF2-40B4-BE49-F238E27FC236}">
                <a16:creationId xmlns:a16="http://schemas.microsoft.com/office/drawing/2014/main" id="{7B869A8A-4283-47DB-904C-027EF31F43B7}"/>
              </a:ext>
            </a:extLst>
          </p:cNvPr>
          <p:cNvGrpSpPr/>
          <p:nvPr/>
        </p:nvGrpSpPr>
        <p:grpSpPr>
          <a:xfrm>
            <a:off x="4970172" y="874588"/>
            <a:ext cx="914400" cy="914400"/>
            <a:chOff x="2212166" y="5530079"/>
            <a:chExt cx="914400" cy="914400"/>
          </a:xfrm>
        </p:grpSpPr>
        <p:sp>
          <p:nvSpPr>
            <p:cNvPr id="68" name="TextBox 67">
              <a:extLst>
                <a:ext uri="{FF2B5EF4-FFF2-40B4-BE49-F238E27FC236}">
                  <a16:creationId xmlns:a16="http://schemas.microsoft.com/office/drawing/2014/main" id="{9A0FC89D-6303-4A99-AEF4-DC2822C2EFC6}"/>
                </a:ext>
              </a:extLst>
            </p:cNvPr>
            <p:cNvSpPr txBox="1"/>
            <p:nvPr/>
          </p:nvSpPr>
          <p:spPr>
            <a:xfrm>
              <a:off x="2450054" y="5824174"/>
              <a:ext cx="426720" cy="307777"/>
            </a:xfrm>
            <a:prstGeom prst="rect">
              <a:avLst/>
            </a:prstGeom>
            <a:noFill/>
          </p:spPr>
          <p:txBody>
            <a:bodyPr wrap="none" rtlCol="0">
              <a:spAutoFit/>
            </a:bodyPr>
            <a:lstStyle/>
            <a:p>
              <a:pPr defTabSz="914377">
                <a:defRPr/>
              </a:pPr>
              <a:r>
                <a:rPr lang="en-US" sz="1400">
                  <a:solidFill>
                    <a:srgbClr val="FFFFFF"/>
                  </a:solidFill>
                  <a:latin typeface="Calibri" panose="020F0502020204030204"/>
                </a:rPr>
                <a:t>iOS</a:t>
              </a:r>
            </a:p>
          </p:txBody>
        </p:sp>
        <p:pic>
          <p:nvPicPr>
            <p:cNvPr id="69" name="Graphic 68" descr="Smart Phone with solid fill">
              <a:extLst>
                <a:ext uri="{FF2B5EF4-FFF2-40B4-BE49-F238E27FC236}">
                  <a16:creationId xmlns:a16="http://schemas.microsoft.com/office/drawing/2014/main" id="{690B7F28-8D86-4C9B-8568-4E1062752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12166" y="5530079"/>
              <a:ext cx="914400" cy="914400"/>
            </a:xfrm>
            <a:prstGeom prst="rect">
              <a:avLst/>
            </a:prstGeom>
          </p:spPr>
        </p:pic>
      </p:grpSp>
      <p:grpSp>
        <p:nvGrpSpPr>
          <p:cNvPr id="130" name="Group 129">
            <a:extLst>
              <a:ext uri="{FF2B5EF4-FFF2-40B4-BE49-F238E27FC236}">
                <a16:creationId xmlns:a16="http://schemas.microsoft.com/office/drawing/2014/main" id="{75CD90C6-916F-4435-B99B-873626F7B847}"/>
              </a:ext>
            </a:extLst>
          </p:cNvPr>
          <p:cNvGrpSpPr/>
          <p:nvPr/>
        </p:nvGrpSpPr>
        <p:grpSpPr>
          <a:xfrm>
            <a:off x="3505875" y="874588"/>
            <a:ext cx="914400" cy="914400"/>
            <a:chOff x="5187159" y="4792658"/>
            <a:chExt cx="914400" cy="914400"/>
          </a:xfrm>
        </p:grpSpPr>
        <p:pic>
          <p:nvPicPr>
            <p:cNvPr id="131" name="Picture 130">
              <a:extLst>
                <a:ext uri="{FF2B5EF4-FFF2-40B4-BE49-F238E27FC236}">
                  <a16:creationId xmlns:a16="http://schemas.microsoft.com/office/drawing/2014/main" id="{A6FF9FFC-2351-46BE-BD58-CE8E6A88B0FE}"/>
                </a:ext>
              </a:extLst>
            </p:cNvPr>
            <p:cNvPicPr>
              <a:picLocks noChangeAspect="1"/>
            </p:cNvPicPr>
            <p:nvPr/>
          </p:nvPicPr>
          <p:blipFill>
            <a:blip r:embed="rId13"/>
            <a:stretch>
              <a:fillRect/>
            </a:stretch>
          </p:blipFill>
          <p:spPr>
            <a:xfrm>
              <a:off x="5498185" y="5071417"/>
              <a:ext cx="292348" cy="356881"/>
            </a:xfrm>
            <a:prstGeom prst="rect">
              <a:avLst/>
            </a:prstGeom>
          </p:spPr>
        </p:pic>
        <p:pic>
          <p:nvPicPr>
            <p:cNvPr id="132" name="Graphic 131" descr="Smart Phone outline">
              <a:extLst>
                <a:ext uri="{FF2B5EF4-FFF2-40B4-BE49-F238E27FC236}">
                  <a16:creationId xmlns:a16="http://schemas.microsoft.com/office/drawing/2014/main" id="{29BE66F6-E3E7-42A7-8963-AD721198984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87159" y="4792658"/>
              <a:ext cx="914400" cy="914400"/>
            </a:xfrm>
            <a:prstGeom prst="rect">
              <a:avLst/>
            </a:prstGeom>
          </p:spPr>
        </p:pic>
      </p:grpSp>
      <p:grpSp>
        <p:nvGrpSpPr>
          <p:cNvPr id="158" name="Group 157">
            <a:extLst>
              <a:ext uri="{FF2B5EF4-FFF2-40B4-BE49-F238E27FC236}">
                <a16:creationId xmlns:a16="http://schemas.microsoft.com/office/drawing/2014/main" id="{754E492D-083A-4EAD-BB1C-EC449F34125A}"/>
              </a:ext>
            </a:extLst>
          </p:cNvPr>
          <p:cNvGrpSpPr/>
          <p:nvPr/>
        </p:nvGrpSpPr>
        <p:grpSpPr>
          <a:xfrm>
            <a:off x="6559039" y="607131"/>
            <a:ext cx="1449317" cy="1449317"/>
            <a:chOff x="769916" y="4835245"/>
            <a:chExt cx="914400" cy="914400"/>
          </a:xfrm>
        </p:grpSpPr>
        <p:grpSp>
          <p:nvGrpSpPr>
            <p:cNvPr id="159" name="Group 42">
              <a:extLst>
                <a:ext uri="{FF2B5EF4-FFF2-40B4-BE49-F238E27FC236}">
                  <a16:creationId xmlns:a16="http://schemas.microsoft.com/office/drawing/2014/main" id="{8935A7B6-0F37-4E27-9946-9B5ED09BDCB4}"/>
                </a:ext>
              </a:extLst>
            </p:cNvPr>
            <p:cNvGrpSpPr>
              <a:grpSpLocks noChangeAspect="1"/>
            </p:cNvGrpSpPr>
            <p:nvPr/>
          </p:nvGrpSpPr>
          <p:grpSpPr bwMode="auto">
            <a:xfrm>
              <a:off x="1135999" y="5160128"/>
              <a:ext cx="179625" cy="186208"/>
              <a:chOff x="3492" y="1769"/>
              <a:chExt cx="854" cy="864"/>
            </a:xfrm>
            <a:solidFill>
              <a:srgbClr val="FFFFFF"/>
            </a:solidFill>
          </p:grpSpPr>
          <p:sp>
            <p:nvSpPr>
              <p:cNvPr id="161" name="Freeform 43">
                <a:extLst>
                  <a:ext uri="{FF2B5EF4-FFF2-40B4-BE49-F238E27FC236}">
                    <a16:creationId xmlns:a16="http://schemas.microsoft.com/office/drawing/2014/main" id="{48693D58-1E07-494A-9598-796DA949AB0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2" name="Freeform 44">
                <a:extLst>
                  <a:ext uri="{FF2B5EF4-FFF2-40B4-BE49-F238E27FC236}">
                    <a16:creationId xmlns:a16="http://schemas.microsoft.com/office/drawing/2014/main" id="{8CFCF0D2-E7EB-4111-8597-B9BFCACB2A95}"/>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3" name="Freeform 45">
                <a:extLst>
                  <a:ext uri="{FF2B5EF4-FFF2-40B4-BE49-F238E27FC236}">
                    <a16:creationId xmlns:a16="http://schemas.microsoft.com/office/drawing/2014/main" id="{F0778EC8-4A37-4A9A-8EB4-6A7F78E2F37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sp>
            <p:nvSpPr>
              <p:cNvPr id="164" name="Freeform 46">
                <a:extLst>
                  <a:ext uri="{FF2B5EF4-FFF2-40B4-BE49-F238E27FC236}">
                    <a16:creationId xmlns:a16="http://schemas.microsoft.com/office/drawing/2014/main" id="{617A6898-C928-41C5-970E-C58EE1EE4230}"/>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1" tIns="44815" rIns="89631" bIns="44815" numCol="1" anchor="t" anchorCtr="0" compatLnSpc="1">
                <a:prstTxWarp prst="textNoShape">
                  <a:avLst/>
                </a:prstTxWarp>
              </a:bodyPr>
              <a:lstStyle/>
              <a:p>
                <a:pPr defTabSz="914202">
                  <a:defRPr/>
                </a:pPr>
                <a:endParaRPr lang="en-US" sz="1765" kern="0">
                  <a:gradFill>
                    <a:gsLst>
                      <a:gs pos="1333">
                        <a:prstClr val="white"/>
                      </a:gs>
                      <a:gs pos="8000">
                        <a:prstClr val="white"/>
                      </a:gs>
                    </a:gsLst>
                    <a:lin ang="5400000" scaled="0"/>
                  </a:gradFill>
                  <a:latin typeface="Calibri" panose="020F0502020204030204"/>
                </a:endParaRPr>
              </a:p>
            </p:txBody>
          </p:sp>
        </p:grpSp>
        <p:pic>
          <p:nvPicPr>
            <p:cNvPr id="160" name="Graphic 159" descr="Laptop outline">
              <a:extLst>
                <a:ext uri="{FF2B5EF4-FFF2-40B4-BE49-F238E27FC236}">
                  <a16:creationId xmlns:a16="http://schemas.microsoft.com/office/drawing/2014/main" id="{7571DA3D-674C-4B4D-8378-297A29F66E8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9916" y="4835245"/>
              <a:ext cx="914400" cy="914400"/>
            </a:xfrm>
            <a:prstGeom prst="rect">
              <a:avLst/>
            </a:prstGeom>
          </p:spPr>
        </p:pic>
      </p:grpSp>
      <p:grpSp>
        <p:nvGrpSpPr>
          <p:cNvPr id="194" name="Group 193">
            <a:extLst>
              <a:ext uri="{FF2B5EF4-FFF2-40B4-BE49-F238E27FC236}">
                <a16:creationId xmlns:a16="http://schemas.microsoft.com/office/drawing/2014/main" id="{0DBB5EB7-FEEC-44A1-8FFA-639AC4F45BE6}"/>
              </a:ext>
            </a:extLst>
          </p:cNvPr>
          <p:cNvGrpSpPr/>
          <p:nvPr/>
        </p:nvGrpSpPr>
        <p:grpSpPr>
          <a:xfrm>
            <a:off x="8155804" y="723403"/>
            <a:ext cx="1216773" cy="1216773"/>
            <a:chOff x="1936134" y="5294354"/>
            <a:chExt cx="914400" cy="914400"/>
          </a:xfrm>
        </p:grpSpPr>
        <p:sp>
          <p:nvSpPr>
            <p:cNvPr id="195" name="TextBox 194">
              <a:extLst>
                <a:ext uri="{FF2B5EF4-FFF2-40B4-BE49-F238E27FC236}">
                  <a16:creationId xmlns:a16="http://schemas.microsoft.com/office/drawing/2014/main" id="{60F8FD4F-2352-4EA7-955C-44B848E44676}"/>
                </a:ext>
              </a:extLst>
            </p:cNvPr>
            <p:cNvSpPr txBox="1"/>
            <p:nvPr/>
          </p:nvSpPr>
          <p:spPr>
            <a:xfrm>
              <a:off x="2143092" y="5591892"/>
              <a:ext cx="466441" cy="208164"/>
            </a:xfrm>
            <a:prstGeom prst="rect">
              <a:avLst/>
            </a:prstGeom>
            <a:noFill/>
          </p:spPr>
          <p:txBody>
            <a:bodyPr wrap="none" rtlCol="0">
              <a:spAutoFit/>
            </a:bodyPr>
            <a:lstStyle/>
            <a:p>
              <a:pPr defTabSz="914377">
                <a:defRPr/>
              </a:pPr>
              <a:r>
                <a:rPr lang="en-US" sz="1200">
                  <a:solidFill>
                    <a:srgbClr val="FFFFFF"/>
                  </a:solidFill>
                  <a:latin typeface="Calibri" panose="020F0502020204030204"/>
                </a:rPr>
                <a:t>macOS</a:t>
              </a:r>
            </a:p>
          </p:txBody>
        </p:sp>
        <p:pic>
          <p:nvPicPr>
            <p:cNvPr id="196" name="Graphic 195" descr="Laptop with solid fill">
              <a:extLst>
                <a:ext uri="{FF2B5EF4-FFF2-40B4-BE49-F238E27FC236}">
                  <a16:creationId xmlns:a16="http://schemas.microsoft.com/office/drawing/2014/main" id="{EFAD3706-6F64-41D5-9326-4B2112CAA19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936134" y="5294354"/>
              <a:ext cx="914400" cy="914400"/>
            </a:xfrm>
            <a:prstGeom prst="rect">
              <a:avLst/>
            </a:prstGeom>
          </p:spPr>
        </p:pic>
      </p:grpSp>
      <p:grpSp>
        <p:nvGrpSpPr>
          <p:cNvPr id="203" name="Group 202">
            <a:extLst>
              <a:ext uri="{FF2B5EF4-FFF2-40B4-BE49-F238E27FC236}">
                <a16:creationId xmlns:a16="http://schemas.microsoft.com/office/drawing/2014/main" id="{C06D5700-77D2-4981-A284-1972133CEEDA}"/>
              </a:ext>
            </a:extLst>
          </p:cNvPr>
          <p:cNvGrpSpPr/>
          <p:nvPr/>
        </p:nvGrpSpPr>
        <p:grpSpPr>
          <a:xfrm>
            <a:off x="2755924" y="874588"/>
            <a:ext cx="914400" cy="914400"/>
            <a:chOff x="5187159" y="4792658"/>
            <a:chExt cx="914400" cy="914400"/>
          </a:xfrm>
        </p:grpSpPr>
        <p:pic>
          <p:nvPicPr>
            <p:cNvPr id="204" name="Picture 203">
              <a:extLst>
                <a:ext uri="{FF2B5EF4-FFF2-40B4-BE49-F238E27FC236}">
                  <a16:creationId xmlns:a16="http://schemas.microsoft.com/office/drawing/2014/main" id="{B176678B-2527-4492-AD06-B08147171065}"/>
                </a:ext>
              </a:extLst>
            </p:cNvPr>
            <p:cNvPicPr>
              <a:picLocks noChangeAspect="1"/>
            </p:cNvPicPr>
            <p:nvPr/>
          </p:nvPicPr>
          <p:blipFill>
            <a:blip r:embed="rId13"/>
            <a:stretch>
              <a:fillRect/>
            </a:stretch>
          </p:blipFill>
          <p:spPr>
            <a:xfrm>
              <a:off x="5498185" y="5071417"/>
              <a:ext cx="292348" cy="356881"/>
            </a:xfrm>
            <a:prstGeom prst="rect">
              <a:avLst/>
            </a:prstGeom>
          </p:spPr>
        </p:pic>
        <p:pic>
          <p:nvPicPr>
            <p:cNvPr id="205" name="Graphic 204" descr="Smart Phone outline">
              <a:extLst>
                <a:ext uri="{FF2B5EF4-FFF2-40B4-BE49-F238E27FC236}">
                  <a16:creationId xmlns:a16="http://schemas.microsoft.com/office/drawing/2014/main" id="{F70F3E91-54E0-40A2-B150-E05E26FF57D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87159" y="4792658"/>
              <a:ext cx="914400" cy="914400"/>
            </a:xfrm>
            <a:prstGeom prst="rect">
              <a:avLst/>
            </a:prstGeom>
          </p:spPr>
        </p:pic>
      </p:grpSp>
      <p:grpSp>
        <p:nvGrpSpPr>
          <p:cNvPr id="228" name="Group 227">
            <a:extLst>
              <a:ext uri="{FF2B5EF4-FFF2-40B4-BE49-F238E27FC236}">
                <a16:creationId xmlns:a16="http://schemas.microsoft.com/office/drawing/2014/main" id="{4C6F3068-6804-435E-ABF6-44341540F21F}"/>
              </a:ext>
            </a:extLst>
          </p:cNvPr>
          <p:cNvGrpSpPr/>
          <p:nvPr/>
        </p:nvGrpSpPr>
        <p:grpSpPr>
          <a:xfrm>
            <a:off x="4253625" y="874588"/>
            <a:ext cx="914400" cy="914400"/>
            <a:chOff x="5187159" y="4792658"/>
            <a:chExt cx="914400" cy="914400"/>
          </a:xfrm>
        </p:grpSpPr>
        <p:pic>
          <p:nvPicPr>
            <p:cNvPr id="229" name="Picture 228">
              <a:extLst>
                <a:ext uri="{FF2B5EF4-FFF2-40B4-BE49-F238E27FC236}">
                  <a16:creationId xmlns:a16="http://schemas.microsoft.com/office/drawing/2014/main" id="{7B3C2819-DD58-4A66-A824-6AF7F2035727}"/>
                </a:ext>
              </a:extLst>
            </p:cNvPr>
            <p:cNvPicPr>
              <a:picLocks noChangeAspect="1"/>
            </p:cNvPicPr>
            <p:nvPr/>
          </p:nvPicPr>
          <p:blipFill>
            <a:blip r:embed="rId13"/>
            <a:stretch>
              <a:fillRect/>
            </a:stretch>
          </p:blipFill>
          <p:spPr>
            <a:xfrm>
              <a:off x="5498185" y="5071417"/>
              <a:ext cx="292348" cy="356881"/>
            </a:xfrm>
            <a:prstGeom prst="rect">
              <a:avLst/>
            </a:prstGeom>
          </p:spPr>
        </p:pic>
        <p:pic>
          <p:nvPicPr>
            <p:cNvPr id="230" name="Graphic 229" descr="Smart Phone outline">
              <a:extLst>
                <a:ext uri="{FF2B5EF4-FFF2-40B4-BE49-F238E27FC236}">
                  <a16:creationId xmlns:a16="http://schemas.microsoft.com/office/drawing/2014/main" id="{14742FAA-4A82-4249-A442-4C8BBCB1078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87159" y="4792658"/>
              <a:ext cx="914400" cy="914400"/>
            </a:xfrm>
            <a:prstGeom prst="rect">
              <a:avLst/>
            </a:prstGeom>
          </p:spPr>
        </p:pic>
      </p:grpSp>
      <p:grpSp>
        <p:nvGrpSpPr>
          <p:cNvPr id="249" name="Group 248">
            <a:extLst>
              <a:ext uri="{FF2B5EF4-FFF2-40B4-BE49-F238E27FC236}">
                <a16:creationId xmlns:a16="http://schemas.microsoft.com/office/drawing/2014/main" id="{96A51709-450F-4FFB-85D0-C295E9F8DCA0}"/>
              </a:ext>
            </a:extLst>
          </p:cNvPr>
          <p:cNvGrpSpPr/>
          <p:nvPr/>
        </p:nvGrpSpPr>
        <p:grpSpPr>
          <a:xfrm>
            <a:off x="5739964" y="874588"/>
            <a:ext cx="914400" cy="914400"/>
            <a:chOff x="2212166" y="5530079"/>
            <a:chExt cx="914400" cy="914400"/>
          </a:xfrm>
        </p:grpSpPr>
        <p:sp>
          <p:nvSpPr>
            <p:cNvPr id="270" name="TextBox 269">
              <a:extLst>
                <a:ext uri="{FF2B5EF4-FFF2-40B4-BE49-F238E27FC236}">
                  <a16:creationId xmlns:a16="http://schemas.microsoft.com/office/drawing/2014/main" id="{453186CF-BB59-48A7-AD84-BCA564A5A767}"/>
                </a:ext>
              </a:extLst>
            </p:cNvPr>
            <p:cNvSpPr txBox="1"/>
            <p:nvPr/>
          </p:nvSpPr>
          <p:spPr>
            <a:xfrm>
              <a:off x="2450054" y="5824174"/>
              <a:ext cx="426720" cy="307777"/>
            </a:xfrm>
            <a:prstGeom prst="rect">
              <a:avLst/>
            </a:prstGeom>
            <a:noFill/>
          </p:spPr>
          <p:txBody>
            <a:bodyPr wrap="none" rtlCol="0">
              <a:spAutoFit/>
            </a:bodyPr>
            <a:lstStyle/>
            <a:p>
              <a:pPr defTabSz="914377">
                <a:defRPr/>
              </a:pPr>
              <a:r>
                <a:rPr lang="en-US" sz="1400">
                  <a:solidFill>
                    <a:srgbClr val="FFFFFF"/>
                  </a:solidFill>
                  <a:latin typeface="Calibri" panose="020F0502020204030204"/>
                </a:rPr>
                <a:t>iOS</a:t>
              </a:r>
            </a:p>
          </p:txBody>
        </p:sp>
        <p:pic>
          <p:nvPicPr>
            <p:cNvPr id="271" name="Graphic 270" descr="Smart Phone with solid fill">
              <a:extLst>
                <a:ext uri="{FF2B5EF4-FFF2-40B4-BE49-F238E27FC236}">
                  <a16:creationId xmlns:a16="http://schemas.microsoft.com/office/drawing/2014/main" id="{AA026CA3-F165-467E-A349-CC15E17545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12166" y="5530079"/>
              <a:ext cx="914400" cy="914400"/>
            </a:xfrm>
            <a:prstGeom prst="rect">
              <a:avLst/>
            </a:prstGeom>
          </p:spPr>
        </p:pic>
      </p:grpSp>
      <p:grpSp>
        <p:nvGrpSpPr>
          <p:cNvPr id="4" name="Group 3">
            <a:extLst>
              <a:ext uri="{FF2B5EF4-FFF2-40B4-BE49-F238E27FC236}">
                <a16:creationId xmlns:a16="http://schemas.microsoft.com/office/drawing/2014/main" id="{C4F4D438-21C9-460C-942B-4D93A7EEF2D5}"/>
              </a:ext>
            </a:extLst>
          </p:cNvPr>
          <p:cNvGrpSpPr/>
          <p:nvPr/>
        </p:nvGrpSpPr>
        <p:grpSpPr>
          <a:xfrm>
            <a:off x="4079575" y="2264786"/>
            <a:ext cx="4032853" cy="1977803"/>
            <a:chOff x="3851467" y="3077585"/>
            <a:chExt cx="4032853" cy="1977803"/>
          </a:xfrm>
        </p:grpSpPr>
        <p:grpSp>
          <p:nvGrpSpPr>
            <p:cNvPr id="109" name="Group 108">
              <a:extLst>
                <a:ext uri="{FF2B5EF4-FFF2-40B4-BE49-F238E27FC236}">
                  <a16:creationId xmlns:a16="http://schemas.microsoft.com/office/drawing/2014/main" id="{7D79C21E-E395-44F1-A6BB-9B616398BD48}"/>
                </a:ext>
              </a:extLst>
            </p:cNvPr>
            <p:cNvGrpSpPr/>
            <p:nvPr/>
          </p:nvGrpSpPr>
          <p:grpSpPr>
            <a:xfrm>
              <a:off x="6815169" y="3129973"/>
              <a:ext cx="642036" cy="809624"/>
              <a:chOff x="6362032" y="2936883"/>
              <a:chExt cx="642036" cy="809624"/>
            </a:xfrm>
          </p:grpSpPr>
          <p:grpSp>
            <p:nvGrpSpPr>
              <p:cNvPr id="119" name="Graphic 70" descr="Programmer male with solid fill">
                <a:extLst>
                  <a:ext uri="{FF2B5EF4-FFF2-40B4-BE49-F238E27FC236}">
                    <a16:creationId xmlns:a16="http://schemas.microsoft.com/office/drawing/2014/main" id="{C92844C5-DB72-44E3-9B93-3D77206047B5}"/>
                  </a:ext>
                </a:extLst>
              </p:cNvPr>
              <p:cNvGrpSpPr/>
              <p:nvPr/>
            </p:nvGrpSpPr>
            <p:grpSpPr>
              <a:xfrm>
                <a:off x="6362032" y="2936883"/>
                <a:ext cx="642036" cy="809624"/>
                <a:chOff x="6362032" y="2936883"/>
                <a:chExt cx="642036" cy="809624"/>
              </a:xfrm>
              <a:solidFill>
                <a:schemeClr val="tx1"/>
              </a:solidFill>
            </p:grpSpPr>
            <p:sp>
              <p:nvSpPr>
                <p:cNvPr id="122" name="Freeform: Shape 121">
                  <a:extLst>
                    <a:ext uri="{FF2B5EF4-FFF2-40B4-BE49-F238E27FC236}">
                      <a16:creationId xmlns:a16="http://schemas.microsoft.com/office/drawing/2014/main" id="{80D0652A-1068-485D-BCF0-3DECE7E067DD}"/>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23" name="Freeform: Shape 122">
                  <a:extLst>
                    <a:ext uri="{FF2B5EF4-FFF2-40B4-BE49-F238E27FC236}">
                      <a16:creationId xmlns:a16="http://schemas.microsoft.com/office/drawing/2014/main" id="{474F23C6-20D2-472C-AB7A-747478BCC5F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20" name="Rectangle 119">
                <a:extLst>
                  <a:ext uri="{FF2B5EF4-FFF2-40B4-BE49-F238E27FC236}">
                    <a16:creationId xmlns:a16="http://schemas.microsoft.com/office/drawing/2014/main" id="{4AA3843F-E6DF-4D78-8ACC-573BF353CFC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21" name="TextBox 120">
                <a:extLst>
                  <a:ext uri="{FF2B5EF4-FFF2-40B4-BE49-F238E27FC236}">
                    <a16:creationId xmlns:a16="http://schemas.microsoft.com/office/drawing/2014/main" id="{A7CF17E5-7858-4A9C-8EBA-D17B9AA24C85}"/>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11" name="Group 110">
              <a:extLst>
                <a:ext uri="{FF2B5EF4-FFF2-40B4-BE49-F238E27FC236}">
                  <a16:creationId xmlns:a16="http://schemas.microsoft.com/office/drawing/2014/main" id="{1F4153EE-5093-43B6-B0C8-CF45D833931B}"/>
                </a:ext>
              </a:extLst>
            </p:cNvPr>
            <p:cNvGrpSpPr/>
            <p:nvPr/>
          </p:nvGrpSpPr>
          <p:grpSpPr>
            <a:xfrm>
              <a:off x="5429103" y="4140988"/>
              <a:ext cx="914400" cy="914400"/>
              <a:chOff x="6212942" y="1808483"/>
              <a:chExt cx="914400" cy="914400"/>
            </a:xfrm>
          </p:grpSpPr>
          <p:pic>
            <p:nvPicPr>
              <p:cNvPr id="112" name="Graphic 111" descr="Programmer female with solid fill">
                <a:extLst>
                  <a:ext uri="{FF2B5EF4-FFF2-40B4-BE49-F238E27FC236}">
                    <a16:creationId xmlns:a16="http://schemas.microsoft.com/office/drawing/2014/main" id="{37C17432-D978-47E1-B935-62DFB974F3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13" name="Rectangle 112">
                <a:extLst>
                  <a:ext uri="{FF2B5EF4-FFF2-40B4-BE49-F238E27FC236}">
                    <a16:creationId xmlns:a16="http://schemas.microsoft.com/office/drawing/2014/main" id="{112EC21B-AADC-4339-BAAB-37379F565DC6}"/>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14" name="TextBox 113">
                <a:extLst>
                  <a:ext uri="{FF2B5EF4-FFF2-40B4-BE49-F238E27FC236}">
                    <a16:creationId xmlns:a16="http://schemas.microsoft.com/office/drawing/2014/main" id="{564155FF-3116-4C71-BAAE-8ACFB3045C50}"/>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37" name="Group 136">
              <a:extLst>
                <a:ext uri="{FF2B5EF4-FFF2-40B4-BE49-F238E27FC236}">
                  <a16:creationId xmlns:a16="http://schemas.microsoft.com/office/drawing/2014/main" id="{0B285734-11E7-4205-9319-CF5130E9A4F9}"/>
                </a:ext>
              </a:extLst>
            </p:cNvPr>
            <p:cNvGrpSpPr/>
            <p:nvPr/>
          </p:nvGrpSpPr>
          <p:grpSpPr>
            <a:xfrm>
              <a:off x="7259944" y="4193378"/>
              <a:ext cx="624376" cy="809620"/>
              <a:chOff x="7832116" y="1894212"/>
              <a:chExt cx="624376" cy="809620"/>
            </a:xfrm>
          </p:grpSpPr>
          <p:sp>
            <p:nvSpPr>
              <p:cNvPr id="145" name="TextBox 144">
                <a:extLst>
                  <a:ext uri="{FF2B5EF4-FFF2-40B4-BE49-F238E27FC236}">
                    <a16:creationId xmlns:a16="http://schemas.microsoft.com/office/drawing/2014/main" id="{E33F64A3-1DED-415E-8C80-966FF0BE9A76}"/>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146" name="Graphic 72" descr="Programmer male outline">
                <a:extLst>
                  <a:ext uri="{FF2B5EF4-FFF2-40B4-BE49-F238E27FC236}">
                    <a16:creationId xmlns:a16="http://schemas.microsoft.com/office/drawing/2014/main" id="{CBFF85A3-F9A9-4AB9-82D7-E61435D3ECB9}"/>
                  </a:ext>
                </a:extLst>
              </p:cNvPr>
              <p:cNvGrpSpPr/>
              <p:nvPr/>
            </p:nvGrpSpPr>
            <p:grpSpPr>
              <a:xfrm>
                <a:off x="7832116" y="1894212"/>
                <a:ext cx="624376" cy="809620"/>
                <a:chOff x="7832116" y="1894212"/>
                <a:chExt cx="624376" cy="809620"/>
              </a:xfrm>
              <a:solidFill>
                <a:schemeClr val="tx1"/>
              </a:solidFill>
            </p:grpSpPr>
            <p:sp>
              <p:nvSpPr>
                <p:cNvPr id="147" name="Freeform: Shape 146">
                  <a:extLst>
                    <a:ext uri="{FF2B5EF4-FFF2-40B4-BE49-F238E27FC236}">
                      <a16:creationId xmlns:a16="http://schemas.microsoft.com/office/drawing/2014/main" id="{06DF323E-FA39-4A0A-A8DC-D8EAFE195BD7}"/>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48" name="Freeform: Shape 147">
                  <a:extLst>
                    <a:ext uri="{FF2B5EF4-FFF2-40B4-BE49-F238E27FC236}">
                      <a16:creationId xmlns:a16="http://schemas.microsoft.com/office/drawing/2014/main" id="{F6BFA995-A907-43CF-9581-F484EA1D4B7A}"/>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67" name="Group 166">
              <a:extLst>
                <a:ext uri="{FF2B5EF4-FFF2-40B4-BE49-F238E27FC236}">
                  <a16:creationId xmlns:a16="http://schemas.microsoft.com/office/drawing/2014/main" id="{4BBCC679-26EB-4185-A1D3-39F8E2413A21}"/>
                </a:ext>
              </a:extLst>
            </p:cNvPr>
            <p:cNvGrpSpPr/>
            <p:nvPr/>
          </p:nvGrpSpPr>
          <p:grpSpPr>
            <a:xfrm>
              <a:off x="6499115" y="4193372"/>
              <a:ext cx="605216" cy="809632"/>
              <a:chOff x="7631025" y="3554286"/>
              <a:chExt cx="605216" cy="809632"/>
            </a:xfrm>
          </p:grpSpPr>
          <p:grpSp>
            <p:nvGrpSpPr>
              <p:cNvPr id="190" name="Graphic 69" descr="Programmer female outline">
                <a:extLst>
                  <a:ext uri="{FF2B5EF4-FFF2-40B4-BE49-F238E27FC236}">
                    <a16:creationId xmlns:a16="http://schemas.microsoft.com/office/drawing/2014/main" id="{42258C99-CA71-468C-A3CD-7D70F1D7A7DF}"/>
                  </a:ext>
                </a:extLst>
              </p:cNvPr>
              <p:cNvGrpSpPr/>
              <p:nvPr/>
            </p:nvGrpSpPr>
            <p:grpSpPr>
              <a:xfrm>
                <a:off x="7631025" y="3554286"/>
                <a:ext cx="605216" cy="809632"/>
                <a:chOff x="7631025" y="3554286"/>
                <a:chExt cx="605216" cy="809632"/>
              </a:xfrm>
              <a:solidFill>
                <a:schemeClr val="tx1"/>
              </a:solidFill>
            </p:grpSpPr>
            <p:sp>
              <p:nvSpPr>
                <p:cNvPr id="192" name="Freeform: Shape 191">
                  <a:extLst>
                    <a:ext uri="{FF2B5EF4-FFF2-40B4-BE49-F238E27FC236}">
                      <a16:creationId xmlns:a16="http://schemas.microsoft.com/office/drawing/2014/main" id="{4A01FC74-2A15-40CC-8C90-0FDA102A11B3}"/>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93" name="Freeform: Shape 192">
                  <a:extLst>
                    <a:ext uri="{FF2B5EF4-FFF2-40B4-BE49-F238E27FC236}">
                      <a16:creationId xmlns:a16="http://schemas.microsoft.com/office/drawing/2014/main" id="{4DEF2728-AF68-419D-A3FB-D358518712CB}"/>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91" name="TextBox 190">
                <a:extLst>
                  <a:ext uri="{FF2B5EF4-FFF2-40B4-BE49-F238E27FC236}">
                    <a16:creationId xmlns:a16="http://schemas.microsoft.com/office/drawing/2014/main" id="{CA551E02-F41B-43B2-A7E0-3F5DC0BDB674}"/>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99" name="Group 198">
              <a:extLst>
                <a:ext uri="{FF2B5EF4-FFF2-40B4-BE49-F238E27FC236}">
                  <a16:creationId xmlns:a16="http://schemas.microsoft.com/office/drawing/2014/main" id="{5B9C72DD-B4D7-4E6F-9EFF-DFFEDA169FDA}"/>
                </a:ext>
              </a:extLst>
            </p:cNvPr>
            <p:cNvGrpSpPr/>
            <p:nvPr/>
          </p:nvGrpSpPr>
          <p:grpSpPr>
            <a:xfrm>
              <a:off x="5222157" y="3129969"/>
              <a:ext cx="605216" cy="809632"/>
              <a:chOff x="7631025" y="3554286"/>
              <a:chExt cx="605216" cy="809632"/>
            </a:xfrm>
          </p:grpSpPr>
          <p:grpSp>
            <p:nvGrpSpPr>
              <p:cNvPr id="218" name="Graphic 69" descr="Programmer female outline">
                <a:extLst>
                  <a:ext uri="{FF2B5EF4-FFF2-40B4-BE49-F238E27FC236}">
                    <a16:creationId xmlns:a16="http://schemas.microsoft.com/office/drawing/2014/main" id="{03106406-1C7A-40DE-88C4-67725D345468}"/>
                  </a:ext>
                </a:extLst>
              </p:cNvPr>
              <p:cNvGrpSpPr/>
              <p:nvPr/>
            </p:nvGrpSpPr>
            <p:grpSpPr>
              <a:xfrm>
                <a:off x="7631025" y="3554286"/>
                <a:ext cx="605216" cy="809632"/>
                <a:chOff x="7631025" y="3554286"/>
                <a:chExt cx="605216" cy="809632"/>
              </a:xfrm>
              <a:solidFill>
                <a:schemeClr val="tx1"/>
              </a:solidFill>
            </p:grpSpPr>
            <p:sp>
              <p:nvSpPr>
                <p:cNvPr id="220" name="Freeform: Shape 219">
                  <a:extLst>
                    <a:ext uri="{FF2B5EF4-FFF2-40B4-BE49-F238E27FC236}">
                      <a16:creationId xmlns:a16="http://schemas.microsoft.com/office/drawing/2014/main" id="{C9F0635E-D60B-4C7F-BDF5-47FF3A2FD1F3}"/>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21" name="Freeform: Shape 220">
                  <a:extLst>
                    <a:ext uri="{FF2B5EF4-FFF2-40B4-BE49-F238E27FC236}">
                      <a16:creationId xmlns:a16="http://schemas.microsoft.com/office/drawing/2014/main" id="{02E12893-6542-4C92-8272-0DB86FC7D170}"/>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19" name="TextBox 218">
                <a:extLst>
                  <a:ext uri="{FF2B5EF4-FFF2-40B4-BE49-F238E27FC236}">
                    <a16:creationId xmlns:a16="http://schemas.microsoft.com/office/drawing/2014/main" id="{BA12600B-61F0-4C61-8ECF-624BAA6AA0D2}"/>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200" name="Group 199">
              <a:extLst>
                <a:ext uri="{FF2B5EF4-FFF2-40B4-BE49-F238E27FC236}">
                  <a16:creationId xmlns:a16="http://schemas.microsoft.com/office/drawing/2014/main" id="{EB6217C1-33D4-421F-AB71-174F2F3D72B5}"/>
                </a:ext>
              </a:extLst>
            </p:cNvPr>
            <p:cNvGrpSpPr/>
            <p:nvPr/>
          </p:nvGrpSpPr>
          <p:grpSpPr>
            <a:xfrm>
              <a:off x="4429123" y="3129973"/>
              <a:ext cx="642036" cy="809624"/>
              <a:chOff x="6362032" y="2936883"/>
              <a:chExt cx="642036" cy="809624"/>
            </a:xfrm>
          </p:grpSpPr>
          <p:grpSp>
            <p:nvGrpSpPr>
              <p:cNvPr id="213" name="Graphic 70" descr="Programmer male with solid fill">
                <a:extLst>
                  <a:ext uri="{FF2B5EF4-FFF2-40B4-BE49-F238E27FC236}">
                    <a16:creationId xmlns:a16="http://schemas.microsoft.com/office/drawing/2014/main" id="{EA2507E8-BC0C-4C1F-B254-46837AA6D822}"/>
                  </a:ext>
                </a:extLst>
              </p:cNvPr>
              <p:cNvGrpSpPr/>
              <p:nvPr/>
            </p:nvGrpSpPr>
            <p:grpSpPr>
              <a:xfrm>
                <a:off x="6362032" y="2936883"/>
                <a:ext cx="642036" cy="809624"/>
                <a:chOff x="6362032" y="2936883"/>
                <a:chExt cx="642036" cy="809624"/>
              </a:xfrm>
              <a:solidFill>
                <a:schemeClr val="tx1"/>
              </a:solidFill>
            </p:grpSpPr>
            <p:sp>
              <p:nvSpPr>
                <p:cNvPr id="216" name="Freeform: Shape 215">
                  <a:extLst>
                    <a:ext uri="{FF2B5EF4-FFF2-40B4-BE49-F238E27FC236}">
                      <a16:creationId xmlns:a16="http://schemas.microsoft.com/office/drawing/2014/main" id="{1B6F0825-5ADC-4B37-A663-68932A769000}"/>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17" name="Freeform: Shape 216">
                  <a:extLst>
                    <a:ext uri="{FF2B5EF4-FFF2-40B4-BE49-F238E27FC236}">
                      <a16:creationId xmlns:a16="http://schemas.microsoft.com/office/drawing/2014/main" id="{36EA1CB6-C615-4B8D-A44D-D2C806B07DC2}"/>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14" name="Rectangle 213">
                <a:extLst>
                  <a:ext uri="{FF2B5EF4-FFF2-40B4-BE49-F238E27FC236}">
                    <a16:creationId xmlns:a16="http://schemas.microsoft.com/office/drawing/2014/main" id="{D1669A01-8A44-4327-9EB9-3EE81A3651E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15" name="TextBox 214">
                <a:extLst>
                  <a:ext uri="{FF2B5EF4-FFF2-40B4-BE49-F238E27FC236}">
                    <a16:creationId xmlns:a16="http://schemas.microsoft.com/office/drawing/2014/main" id="{87EC312A-49FE-49FC-B16A-4434E314F220}"/>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01" name="Group 200">
              <a:extLst>
                <a:ext uri="{FF2B5EF4-FFF2-40B4-BE49-F238E27FC236}">
                  <a16:creationId xmlns:a16="http://schemas.microsoft.com/office/drawing/2014/main" id="{F9AE5AB6-1A61-4A4E-995A-34CAB4ED4419}"/>
                </a:ext>
              </a:extLst>
            </p:cNvPr>
            <p:cNvGrpSpPr/>
            <p:nvPr/>
          </p:nvGrpSpPr>
          <p:grpSpPr>
            <a:xfrm>
              <a:off x="4649115" y="4193378"/>
              <a:ext cx="624376" cy="809620"/>
              <a:chOff x="7832116" y="1894212"/>
              <a:chExt cx="624376" cy="809620"/>
            </a:xfrm>
          </p:grpSpPr>
          <p:sp>
            <p:nvSpPr>
              <p:cNvPr id="209" name="TextBox 208">
                <a:extLst>
                  <a:ext uri="{FF2B5EF4-FFF2-40B4-BE49-F238E27FC236}">
                    <a16:creationId xmlns:a16="http://schemas.microsoft.com/office/drawing/2014/main" id="{BE716FDF-B4DE-41C3-84FF-2534F0C26578}"/>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210" name="Graphic 72" descr="Programmer male outline">
                <a:extLst>
                  <a:ext uri="{FF2B5EF4-FFF2-40B4-BE49-F238E27FC236}">
                    <a16:creationId xmlns:a16="http://schemas.microsoft.com/office/drawing/2014/main" id="{BAA0AC9F-26AF-408F-B507-25CB7C0BE060}"/>
                  </a:ext>
                </a:extLst>
              </p:cNvPr>
              <p:cNvGrpSpPr/>
              <p:nvPr/>
            </p:nvGrpSpPr>
            <p:grpSpPr>
              <a:xfrm>
                <a:off x="7832116" y="1894212"/>
                <a:ext cx="624376" cy="809620"/>
                <a:chOff x="7832116" y="1894212"/>
                <a:chExt cx="624376" cy="809620"/>
              </a:xfrm>
              <a:solidFill>
                <a:schemeClr val="tx1"/>
              </a:solidFill>
            </p:grpSpPr>
            <p:sp>
              <p:nvSpPr>
                <p:cNvPr id="211" name="Freeform: Shape 210">
                  <a:extLst>
                    <a:ext uri="{FF2B5EF4-FFF2-40B4-BE49-F238E27FC236}">
                      <a16:creationId xmlns:a16="http://schemas.microsoft.com/office/drawing/2014/main" id="{36A8A2A3-62E5-409C-8540-153DDDA27135}"/>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12" name="Freeform: Shape 211">
                  <a:extLst>
                    <a:ext uri="{FF2B5EF4-FFF2-40B4-BE49-F238E27FC236}">
                      <a16:creationId xmlns:a16="http://schemas.microsoft.com/office/drawing/2014/main" id="{525892BB-8926-480A-BC2C-492D80378AA2}"/>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02" name="Group 201">
              <a:extLst>
                <a:ext uri="{FF2B5EF4-FFF2-40B4-BE49-F238E27FC236}">
                  <a16:creationId xmlns:a16="http://schemas.microsoft.com/office/drawing/2014/main" id="{FB2AB731-5259-48AE-AECD-131E09326474}"/>
                </a:ext>
              </a:extLst>
            </p:cNvPr>
            <p:cNvGrpSpPr/>
            <p:nvPr/>
          </p:nvGrpSpPr>
          <p:grpSpPr>
            <a:xfrm>
              <a:off x="5825971" y="3077585"/>
              <a:ext cx="914400" cy="914400"/>
              <a:chOff x="6212942" y="1808483"/>
              <a:chExt cx="914400" cy="914400"/>
            </a:xfrm>
          </p:grpSpPr>
          <p:pic>
            <p:nvPicPr>
              <p:cNvPr id="206" name="Graphic 205" descr="Programmer female with solid fill">
                <a:extLst>
                  <a:ext uri="{FF2B5EF4-FFF2-40B4-BE49-F238E27FC236}">
                    <a16:creationId xmlns:a16="http://schemas.microsoft.com/office/drawing/2014/main" id="{C052C6D5-9217-40C3-A833-6A9083D7F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07" name="Rectangle 206">
                <a:extLst>
                  <a:ext uri="{FF2B5EF4-FFF2-40B4-BE49-F238E27FC236}">
                    <a16:creationId xmlns:a16="http://schemas.microsoft.com/office/drawing/2014/main" id="{9D283FF8-B4CB-49D4-9060-7A2843D9002D}"/>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08" name="TextBox 207">
                <a:extLst>
                  <a:ext uri="{FF2B5EF4-FFF2-40B4-BE49-F238E27FC236}">
                    <a16:creationId xmlns:a16="http://schemas.microsoft.com/office/drawing/2014/main" id="{447B3FD5-F7A3-4B76-A0BF-B9771758EE5A}"/>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23" name="Group 222">
              <a:extLst>
                <a:ext uri="{FF2B5EF4-FFF2-40B4-BE49-F238E27FC236}">
                  <a16:creationId xmlns:a16="http://schemas.microsoft.com/office/drawing/2014/main" id="{3C39F46B-C14B-4200-A70A-5D5C3D1FAAFE}"/>
                </a:ext>
              </a:extLst>
            </p:cNvPr>
            <p:cNvGrpSpPr/>
            <p:nvPr/>
          </p:nvGrpSpPr>
          <p:grpSpPr>
            <a:xfrm>
              <a:off x="3851467" y="4193376"/>
              <a:ext cx="642036" cy="809624"/>
              <a:chOff x="6362032" y="2936883"/>
              <a:chExt cx="642036" cy="809624"/>
            </a:xfrm>
          </p:grpSpPr>
          <p:grpSp>
            <p:nvGrpSpPr>
              <p:cNvPr id="272" name="Graphic 70" descr="Programmer male with solid fill">
                <a:extLst>
                  <a:ext uri="{FF2B5EF4-FFF2-40B4-BE49-F238E27FC236}">
                    <a16:creationId xmlns:a16="http://schemas.microsoft.com/office/drawing/2014/main" id="{224938C8-115E-476D-819F-F353529E7B18}"/>
                  </a:ext>
                </a:extLst>
              </p:cNvPr>
              <p:cNvGrpSpPr/>
              <p:nvPr/>
            </p:nvGrpSpPr>
            <p:grpSpPr>
              <a:xfrm>
                <a:off x="6362032" y="2936883"/>
                <a:ext cx="642036" cy="809624"/>
                <a:chOff x="6362032" y="2936883"/>
                <a:chExt cx="642036" cy="809624"/>
              </a:xfrm>
              <a:solidFill>
                <a:schemeClr val="tx1"/>
              </a:solidFill>
            </p:grpSpPr>
            <p:sp>
              <p:nvSpPr>
                <p:cNvPr id="275" name="Freeform: Shape 274">
                  <a:extLst>
                    <a:ext uri="{FF2B5EF4-FFF2-40B4-BE49-F238E27FC236}">
                      <a16:creationId xmlns:a16="http://schemas.microsoft.com/office/drawing/2014/main" id="{B7B67FDC-7ACA-4FF7-AE39-AA07E3CAACC9}"/>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76" name="Freeform: Shape 275">
                  <a:extLst>
                    <a:ext uri="{FF2B5EF4-FFF2-40B4-BE49-F238E27FC236}">
                      <a16:creationId xmlns:a16="http://schemas.microsoft.com/office/drawing/2014/main" id="{4B70296D-1F12-4D57-88B8-F0E568CC42D6}"/>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73" name="Rectangle 272">
                <a:extLst>
                  <a:ext uri="{FF2B5EF4-FFF2-40B4-BE49-F238E27FC236}">
                    <a16:creationId xmlns:a16="http://schemas.microsoft.com/office/drawing/2014/main" id="{91971E9C-6BB4-4046-A495-9CAF7C37B50A}"/>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74" name="TextBox 273">
                <a:extLst>
                  <a:ext uri="{FF2B5EF4-FFF2-40B4-BE49-F238E27FC236}">
                    <a16:creationId xmlns:a16="http://schemas.microsoft.com/office/drawing/2014/main" id="{43E2B8DE-F08B-4966-AFBD-0AF13EF8FABD}"/>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grpSp>
        <p:nvGrpSpPr>
          <p:cNvPr id="6" name="Group 5">
            <a:extLst>
              <a:ext uri="{FF2B5EF4-FFF2-40B4-BE49-F238E27FC236}">
                <a16:creationId xmlns:a16="http://schemas.microsoft.com/office/drawing/2014/main" id="{70FEF02E-AEEE-4054-A828-B3C3B02258CA}"/>
              </a:ext>
            </a:extLst>
          </p:cNvPr>
          <p:cNvGrpSpPr/>
          <p:nvPr/>
        </p:nvGrpSpPr>
        <p:grpSpPr>
          <a:xfrm>
            <a:off x="-629357" y="4848730"/>
            <a:ext cx="3716709" cy="2135187"/>
            <a:chOff x="172779" y="4792016"/>
            <a:chExt cx="3716709" cy="2135187"/>
          </a:xfrm>
        </p:grpSpPr>
        <p:grpSp>
          <p:nvGrpSpPr>
            <p:cNvPr id="105" name="Group 104">
              <a:extLst>
                <a:ext uri="{FF2B5EF4-FFF2-40B4-BE49-F238E27FC236}">
                  <a16:creationId xmlns:a16="http://schemas.microsoft.com/office/drawing/2014/main" id="{47A52CBC-BABD-42AB-8119-A4BFB9BE6EA0}"/>
                </a:ext>
              </a:extLst>
            </p:cNvPr>
            <p:cNvGrpSpPr/>
            <p:nvPr/>
          </p:nvGrpSpPr>
          <p:grpSpPr>
            <a:xfrm>
              <a:off x="2428374" y="5073357"/>
              <a:ext cx="642036" cy="809624"/>
              <a:chOff x="6362032" y="2936883"/>
              <a:chExt cx="642036" cy="809624"/>
            </a:xfrm>
          </p:grpSpPr>
          <p:grpSp>
            <p:nvGrpSpPr>
              <p:cNvPr id="172" name="Graphic 70" descr="Programmer male with solid fill">
                <a:extLst>
                  <a:ext uri="{FF2B5EF4-FFF2-40B4-BE49-F238E27FC236}">
                    <a16:creationId xmlns:a16="http://schemas.microsoft.com/office/drawing/2014/main" id="{B02D5622-743A-4669-9D1F-77C03F0883E6}"/>
                  </a:ext>
                </a:extLst>
              </p:cNvPr>
              <p:cNvGrpSpPr/>
              <p:nvPr/>
            </p:nvGrpSpPr>
            <p:grpSpPr>
              <a:xfrm>
                <a:off x="6362032" y="2936883"/>
                <a:ext cx="642036" cy="809624"/>
                <a:chOff x="6362032" y="2936883"/>
                <a:chExt cx="642036" cy="809624"/>
              </a:xfrm>
              <a:solidFill>
                <a:schemeClr val="tx1"/>
              </a:solidFill>
            </p:grpSpPr>
            <p:sp>
              <p:nvSpPr>
                <p:cNvPr id="175" name="Freeform: Shape 174">
                  <a:extLst>
                    <a:ext uri="{FF2B5EF4-FFF2-40B4-BE49-F238E27FC236}">
                      <a16:creationId xmlns:a16="http://schemas.microsoft.com/office/drawing/2014/main" id="{91986335-2DE0-48B2-B5ED-3F0CF558F5AE}"/>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76" name="Freeform: Shape 175">
                  <a:extLst>
                    <a:ext uri="{FF2B5EF4-FFF2-40B4-BE49-F238E27FC236}">
                      <a16:creationId xmlns:a16="http://schemas.microsoft.com/office/drawing/2014/main" id="{19B11F65-2AF0-4E7B-965B-CE94DE7BF1E7}"/>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73" name="Rectangle 172">
                <a:extLst>
                  <a:ext uri="{FF2B5EF4-FFF2-40B4-BE49-F238E27FC236}">
                    <a16:creationId xmlns:a16="http://schemas.microsoft.com/office/drawing/2014/main" id="{DBBC8A99-0DAC-4351-8BC0-1E9906DA5A83}"/>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74" name="TextBox 173">
                <a:extLst>
                  <a:ext uri="{FF2B5EF4-FFF2-40B4-BE49-F238E27FC236}">
                    <a16:creationId xmlns:a16="http://schemas.microsoft.com/office/drawing/2014/main" id="{447330E5-30E5-40D3-98B0-92618ABBC37E}"/>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06" name="Group 105">
              <a:extLst>
                <a:ext uri="{FF2B5EF4-FFF2-40B4-BE49-F238E27FC236}">
                  <a16:creationId xmlns:a16="http://schemas.microsoft.com/office/drawing/2014/main" id="{5090103D-D66A-4345-9C7A-CBBC35D940C5}"/>
                </a:ext>
              </a:extLst>
            </p:cNvPr>
            <p:cNvGrpSpPr/>
            <p:nvPr/>
          </p:nvGrpSpPr>
          <p:grpSpPr>
            <a:xfrm>
              <a:off x="1499193" y="5742099"/>
              <a:ext cx="914400" cy="914400"/>
              <a:chOff x="6212942" y="1808483"/>
              <a:chExt cx="914400" cy="914400"/>
            </a:xfrm>
          </p:grpSpPr>
          <p:pic>
            <p:nvPicPr>
              <p:cNvPr id="169" name="Graphic 168" descr="Programmer female with solid fill">
                <a:extLst>
                  <a:ext uri="{FF2B5EF4-FFF2-40B4-BE49-F238E27FC236}">
                    <a16:creationId xmlns:a16="http://schemas.microsoft.com/office/drawing/2014/main" id="{C5134E7D-058F-4462-8E9E-22314CFA04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70" name="Rectangle 169">
                <a:extLst>
                  <a:ext uri="{FF2B5EF4-FFF2-40B4-BE49-F238E27FC236}">
                    <a16:creationId xmlns:a16="http://schemas.microsoft.com/office/drawing/2014/main" id="{7F172850-BA26-4225-B88D-377F53DE5E9A}"/>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71" name="TextBox 170">
                <a:extLst>
                  <a:ext uri="{FF2B5EF4-FFF2-40B4-BE49-F238E27FC236}">
                    <a16:creationId xmlns:a16="http://schemas.microsoft.com/office/drawing/2014/main" id="{A5F12ABA-826A-4507-BEE7-E5DA6336A510}"/>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07" name="Group 106">
              <a:extLst>
                <a:ext uri="{FF2B5EF4-FFF2-40B4-BE49-F238E27FC236}">
                  <a16:creationId xmlns:a16="http://schemas.microsoft.com/office/drawing/2014/main" id="{E5E0B6E8-547B-4896-B2A9-34011DC55540}"/>
                </a:ext>
              </a:extLst>
            </p:cNvPr>
            <p:cNvGrpSpPr/>
            <p:nvPr/>
          </p:nvGrpSpPr>
          <p:grpSpPr>
            <a:xfrm>
              <a:off x="3265112" y="4910635"/>
              <a:ext cx="624376" cy="809620"/>
              <a:chOff x="7832116" y="1894212"/>
              <a:chExt cx="624376" cy="809620"/>
            </a:xfrm>
          </p:grpSpPr>
          <p:sp>
            <p:nvSpPr>
              <p:cNvPr id="157" name="TextBox 156">
                <a:extLst>
                  <a:ext uri="{FF2B5EF4-FFF2-40B4-BE49-F238E27FC236}">
                    <a16:creationId xmlns:a16="http://schemas.microsoft.com/office/drawing/2014/main" id="{86012BB6-EDD5-4DC8-9038-E9751C91A14A}"/>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165" name="Graphic 72" descr="Programmer male outline">
                <a:extLst>
                  <a:ext uri="{FF2B5EF4-FFF2-40B4-BE49-F238E27FC236}">
                    <a16:creationId xmlns:a16="http://schemas.microsoft.com/office/drawing/2014/main" id="{BB63377A-0C73-440A-8762-6F9DF72739DB}"/>
                  </a:ext>
                </a:extLst>
              </p:cNvPr>
              <p:cNvGrpSpPr/>
              <p:nvPr/>
            </p:nvGrpSpPr>
            <p:grpSpPr>
              <a:xfrm>
                <a:off x="7832116" y="1894212"/>
                <a:ext cx="624376" cy="809620"/>
                <a:chOff x="7832116" y="1894212"/>
                <a:chExt cx="624376" cy="809620"/>
              </a:xfrm>
              <a:solidFill>
                <a:schemeClr val="tx1"/>
              </a:solidFill>
            </p:grpSpPr>
            <p:sp>
              <p:nvSpPr>
                <p:cNvPr id="166" name="Freeform: Shape 165">
                  <a:extLst>
                    <a:ext uri="{FF2B5EF4-FFF2-40B4-BE49-F238E27FC236}">
                      <a16:creationId xmlns:a16="http://schemas.microsoft.com/office/drawing/2014/main" id="{668E7F42-EDD6-44E2-ADA4-6F40186E30A7}"/>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68" name="Freeform: Shape 167">
                  <a:extLst>
                    <a:ext uri="{FF2B5EF4-FFF2-40B4-BE49-F238E27FC236}">
                      <a16:creationId xmlns:a16="http://schemas.microsoft.com/office/drawing/2014/main" id="{8D124980-D9C7-4C9D-9D84-5E6D75EA9654}"/>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08" name="Group 107">
              <a:extLst>
                <a:ext uri="{FF2B5EF4-FFF2-40B4-BE49-F238E27FC236}">
                  <a16:creationId xmlns:a16="http://schemas.microsoft.com/office/drawing/2014/main" id="{00427D1E-8BE5-4A9A-AA71-02224D95F348}"/>
                </a:ext>
              </a:extLst>
            </p:cNvPr>
            <p:cNvGrpSpPr/>
            <p:nvPr/>
          </p:nvGrpSpPr>
          <p:grpSpPr>
            <a:xfrm>
              <a:off x="2468027" y="6107825"/>
              <a:ext cx="605216" cy="809632"/>
              <a:chOff x="7631025" y="3554286"/>
              <a:chExt cx="605216" cy="809632"/>
            </a:xfrm>
          </p:grpSpPr>
          <p:grpSp>
            <p:nvGrpSpPr>
              <p:cNvPr id="153" name="Graphic 69" descr="Programmer female outline">
                <a:extLst>
                  <a:ext uri="{FF2B5EF4-FFF2-40B4-BE49-F238E27FC236}">
                    <a16:creationId xmlns:a16="http://schemas.microsoft.com/office/drawing/2014/main" id="{6709CE1E-A77E-49A6-AE97-535499EAEEAA}"/>
                  </a:ext>
                </a:extLst>
              </p:cNvPr>
              <p:cNvGrpSpPr/>
              <p:nvPr/>
            </p:nvGrpSpPr>
            <p:grpSpPr>
              <a:xfrm>
                <a:off x="7631025" y="3554286"/>
                <a:ext cx="605216" cy="809632"/>
                <a:chOff x="7631025" y="3554286"/>
                <a:chExt cx="605216" cy="809632"/>
              </a:xfrm>
              <a:solidFill>
                <a:schemeClr val="tx1"/>
              </a:solidFill>
            </p:grpSpPr>
            <p:sp>
              <p:nvSpPr>
                <p:cNvPr id="155" name="Freeform: Shape 154">
                  <a:extLst>
                    <a:ext uri="{FF2B5EF4-FFF2-40B4-BE49-F238E27FC236}">
                      <a16:creationId xmlns:a16="http://schemas.microsoft.com/office/drawing/2014/main" id="{06752928-0946-41D9-B392-BCCB798470A5}"/>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56" name="Freeform: Shape 155">
                  <a:extLst>
                    <a:ext uri="{FF2B5EF4-FFF2-40B4-BE49-F238E27FC236}">
                      <a16:creationId xmlns:a16="http://schemas.microsoft.com/office/drawing/2014/main" id="{777A6662-280A-42ED-AEF2-FC8CF941CD3D}"/>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54" name="TextBox 153">
                <a:extLst>
                  <a:ext uri="{FF2B5EF4-FFF2-40B4-BE49-F238E27FC236}">
                    <a16:creationId xmlns:a16="http://schemas.microsoft.com/office/drawing/2014/main" id="{DAF4B2FA-E0CB-4C10-9F80-60504C988BBC}"/>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10" name="Group 109">
              <a:extLst>
                <a:ext uri="{FF2B5EF4-FFF2-40B4-BE49-F238E27FC236}">
                  <a16:creationId xmlns:a16="http://schemas.microsoft.com/office/drawing/2014/main" id="{74AA47F6-2444-4F52-B8B7-8AC40EA1A895}"/>
                </a:ext>
              </a:extLst>
            </p:cNvPr>
            <p:cNvGrpSpPr/>
            <p:nvPr/>
          </p:nvGrpSpPr>
          <p:grpSpPr>
            <a:xfrm>
              <a:off x="1640182" y="4792016"/>
              <a:ext cx="605216" cy="809632"/>
              <a:chOff x="7631025" y="3554286"/>
              <a:chExt cx="605216" cy="809632"/>
            </a:xfrm>
          </p:grpSpPr>
          <p:grpSp>
            <p:nvGrpSpPr>
              <p:cNvPr id="149" name="Graphic 69" descr="Programmer female outline">
                <a:extLst>
                  <a:ext uri="{FF2B5EF4-FFF2-40B4-BE49-F238E27FC236}">
                    <a16:creationId xmlns:a16="http://schemas.microsoft.com/office/drawing/2014/main" id="{521A497B-7081-4BED-8E87-06AE7DDF5525}"/>
                  </a:ext>
                </a:extLst>
              </p:cNvPr>
              <p:cNvGrpSpPr/>
              <p:nvPr/>
            </p:nvGrpSpPr>
            <p:grpSpPr>
              <a:xfrm>
                <a:off x="7631025" y="3554286"/>
                <a:ext cx="605216" cy="809632"/>
                <a:chOff x="7631025" y="3554286"/>
                <a:chExt cx="605216" cy="809632"/>
              </a:xfrm>
              <a:solidFill>
                <a:schemeClr val="tx1"/>
              </a:solidFill>
            </p:grpSpPr>
            <p:sp>
              <p:nvSpPr>
                <p:cNvPr id="151" name="Freeform: Shape 150">
                  <a:extLst>
                    <a:ext uri="{FF2B5EF4-FFF2-40B4-BE49-F238E27FC236}">
                      <a16:creationId xmlns:a16="http://schemas.microsoft.com/office/drawing/2014/main" id="{FD4A0147-6827-4D1F-AF71-107B6609818C}"/>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52" name="Freeform: Shape 151">
                  <a:extLst>
                    <a:ext uri="{FF2B5EF4-FFF2-40B4-BE49-F238E27FC236}">
                      <a16:creationId xmlns:a16="http://schemas.microsoft.com/office/drawing/2014/main" id="{1EBAD49C-E460-4567-9874-B231F3C1DB56}"/>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50" name="TextBox 149">
                <a:extLst>
                  <a:ext uri="{FF2B5EF4-FFF2-40B4-BE49-F238E27FC236}">
                    <a16:creationId xmlns:a16="http://schemas.microsoft.com/office/drawing/2014/main" id="{23540A26-735E-4499-8609-E95BC417BC7F}"/>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15" name="Group 114">
              <a:extLst>
                <a:ext uri="{FF2B5EF4-FFF2-40B4-BE49-F238E27FC236}">
                  <a16:creationId xmlns:a16="http://schemas.microsoft.com/office/drawing/2014/main" id="{B912321D-0C03-4817-B244-ABE61B917375}"/>
                </a:ext>
              </a:extLst>
            </p:cNvPr>
            <p:cNvGrpSpPr/>
            <p:nvPr/>
          </p:nvGrpSpPr>
          <p:grpSpPr>
            <a:xfrm>
              <a:off x="3179797" y="5852732"/>
              <a:ext cx="642036" cy="809624"/>
              <a:chOff x="6362032" y="2936883"/>
              <a:chExt cx="642036" cy="809624"/>
            </a:xfrm>
          </p:grpSpPr>
          <p:grpSp>
            <p:nvGrpSpPr>
              <p:cNvPr id="140" name="Graphic 70" descr="Programmer male with solid fill">
                <a:extLst>
                  <a:ext uri="{FF2B5EF4-FFF2-40B4-BE49-F238E27FC236}">
                    <a16:creationId xmlns:a16="http://schemas.microsoft.com/office/drawing/2014/main" id="{E0E65A7E-C76E-4729-86EB-5AB0A2E07298}"/>
                  </a:ext>
                </a:extLst>
              </p:cNvPr>
              <p:cNvGrpSpPr/>
              <p:nvPr/>
            </p:nvGrpSpPr>
            <p:grpSpPr>
              <a:xfrm>
                <a:off x="6362032" y="2936883"/>
                <a:ext cx="642036" cy="809624"/>
                <a:chOff x="6362032" y="2936883"/>
                <a:chExt cx="642036" cy="809624"/>
              </a:xfrm>
              <a:solidFill>
                <a:schemeClr val="tx1"/>
              </a:solidFill>
            </p:grpSpPr>
            <p:sp>
              <p:nvSpPr>
                <p:cNvPr id="143" name="Freeform: Shape 142">
                  <a:extLst>
                    <a:ext uri="{FF2B5EF4-FFF2-40B4-BE49-F238E27FC236}">
                      <a16:creationId xmlns:a16="http://schemas.microsoft.com/office/drawing/2014/main" id="{F6694F27-9C36-48F1-8377-781F240F68CE}"/>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44" name="Freeform: Shape 143">
                  <a:extLst>
                    <a:ext uri="{FF2B5EF4-FFF2-40B4-BE49-F238E27FC236}">
                      <a16:creationId xmlns:a16="http://schemas.microsoft.com/office/drawing/2014/main" id="{8339FB50-0045-48E3-96A5-A2F0C5D72166}"/>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41" name="Rectangle 140">
                <a:extLst>
                  <a:ext uri="{FF2B5EF4-FFF2-40B4-BE49-F238E27FC236}">
                    <a16:creationId xmlns:a16="http://schemas.microsoft.com/office/drawing/2014/main" id="{6AE50766-02F7-4AAC-A3E1-F4A67E542A7D}"/>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42" name="TextBox 141">
                <a:extLst>
                  <a:ext uri="{FF2B5EF4-FFF2-40B4-BE49-F238E27FC236}">
                    <a16:creationId xmlns:a16="http://schemas.microsoft.com/office/drawing/2014/main" id="{7C9C280B-31BB-4C5C-99F5-4A22BDFACB58}"/>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16" name="Group 115">
              <a:extLst>
                <a:ext uri="{FF2B5EF4-FFF2-40B4-BE49-F238E27FC236}">
                  <a16:creationId xmlns:a16="http://schemas.microsoft.com/office/drawing/2014/main" id="{931BAA60-CBF6-44D0-AB2C-7303D1F0BD91}"/>
                </a:ext>
              </a:extLst>
            </p:cNvPr>
            <p:cNvGrpSpPr/>
            <p:nvPr/>
          </p:nvGrpSpPr>
          <p:grpSpPr>
            <a:xfrm>
              <a:off x="833884" y="6117583"/>
              <a:ext cx="624376" cy="809620"/>
              <a:chOff x="7832116" y="1894212"/>
              <a:chExt cx="624376" cy="809620"/>
            </a:xfrm>
          </p:grpSpPr>
          <p:sp>
            <p:nvSpPr>
              <p:cNvPr id="135" name="TextBox 134">
                <a:extLst>
                  <a:ext uri="{FF2B5EF4-FFF2-40B4-BE49-F238E27FC236}">
                    <a16:creationId xmlns:a16="http://schemas.microsoft.com/office/drawing/2014/main" id="{40D340AD-8B96-43BC-9A0B-A50813F429D4}"/>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136" name="Graphic 72" descr="Programmer male outline">
                <a:extLst>
                  <a:ext uri="{FF2B5EF4-FFF2-40B4-BE49-F238E27FC236}">
                    <a16:creationId xmlns:a16="http://schemas.microsoft.com/office/drawing/2014/main" id="{1BF573EE-0DE3-41AF-8EC4-13187D4CD400}"/>
                  </a:ext>
                </a:extLst>
              </p:cNvPr>
              <p:cNvGrpSpPr/>
              <p:nvPr/>
            </p:nvGrpSpPr>
            <p:grpSpPr>
              <a:xfrm>
                <a:off x="7832116" y="1894212"/>
                <a:ext cx="624376" cy="809620"/>
                <a:chOff x="7832116" y="1894212"/>
                <a:chExt cx="624376" cy="809620"/>
              </a:xfrm>
              <a:solidFill>
                <a:schemeClr val="tx1"/>
              </a:solidFill>
            </p:grpSpPr>
            <p:sp>
              <p:nvSpPr>
                <p:cNvPr id="138" name="Freeform: Shape 137">
                  <a:extLst>
                    <a:ext uri="{FF2B5EF4-FFF2-40B4-BE49-F238E27FC236}">
                      <a16:creationId xmlns:a16="http://schemas.microsoft.com/office/drawing/2014/main" id="{73AC6FA1-320F-43A6-AF5D-EAAD4D9D3C27}"/>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39" name="Freeform: Shape 138">
                  <a:extLst>
                    <a:ext uri="{FF2B5EF4-FFF2-40B4-BE49-F238E27FC236}">
                      <a16:creationId xmlns:a16="http://schemas.microsoft.com/office/drawing/2014/main" id="{1ECBEFDE-7A63-40E7-96AB-0B2158DF0FD3}"/>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17" name="Group 116">
              <a:extLst>
                <a:ext uri="{FF2B5EF4-FFF2-40B4-BE49-F238E27FC236}">
                  <a16:creationId xmlns:a16="http://schemas.microsoft.com/office/drawing/2014/main" id="{9B1F5A4D-F31B-4E77-BAAF-10C426943A3A}"/>
                </a:ext>
              </a:extLst>
            </p:cNvPr>
            <p:cNvGrpSpPr/>
            <p:nvPr/>
          </p:nvGrpSpPr>
          <p:grpSpPr>
            <a:xfrm>
              <a:off x="790931" y="4959613"/>
              <a:ext cx="914400" cy="914400"/>
              <a:chOff x="6212942" y="1808483"/>
              <a:chExt cx="914400" cy="914400"/>
            </a:xfrm>
          </p:grpSpPr>
          <p:pic>
            <p:nvPicPr>
              <p:cNvPr id="129" name="Graphic 128" descr="Programmer female with solid fill">
                <a:extLst>
                  <a:ext uri="{FF2B5EF4-FFF2-40B4-BE49-F238E27FC236}">
                    <a16:creationId xmlns:a16="http://schemas.microsoft.com/office/drawing/2014/main" id="{7684DE0F-2FE8-4B4A-A6BD-3FC3097D1D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33" name="Rectangle 132">
                <a:extLst>
                  <a:ext uri="{FF2B5EF4-FFF2-40B4-BE49-F238E27FC236}">
                    <a16:creationId xmlns:a16="http://schemas.microsoft.com/office/drawing/2014/main" id="{3E2E3421-D54D-459C-BC41-D361C36AA489}"/>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34" name="TextBox 133">
                <a:extLst>
                  <a:ext uri="{FF2B5EF4-FFF2-40B4-BE49-F238E27FC236}">
                    <a16:creationId xmlns:a16="http://schemas.microsoft.com/office/drawing/2014/main" id="{7ABD3E3B-A0DF-4168-86A3-1024100D2858}"/>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18" name="Group 117">
              <a:extLst>
                <a:ext uri="{FF2B5EF4-FFF2-40B4-BE49-F238E27FC236}">
                  <a16:creationId xmlns:a16="http://schemas.microsoft.com/office/drawing/2014/main" id="{16C96F26-4878-458C-B980-EBE077EE64E5}"/>
                </a:ext>
              </a:extLst>
            </p:cNvPr>
            <p:cNvGrpSpPr/>
            <p:nvPr/>
          </p:nvGrpSpPr>
          <p:grpSpPr>
            <a:xfrm>
              <a:off x="172779" y="5730843"/>
              <a:ext cx="642036" cy="809624"/>
              <a:chOff x="6362032" y="2936883"/>
              <a:chExt cx="642036" cy="809624"/>
            </a:xfrm>
          </p:grpSpPr>
          <p:grpSp>
            <p:nvGrpSpPr>
              <p:cNvPr id="124" name="Graphic 70" descr="Programmer male with solid fill">
                <a:extLst>
                  <a:ext uri="{FF2B5EF4-FFF2-40B4-BE49-F238E27FC236}">
                    <a16:creationId xmlns:a16="http://schemas.microsoft.com/office/drawing/2014/main" id="{B4575C39-37B7-47D2-9CC6-1539A9706D22}"/>
                  </a:ext>
                </a:extLst>
              </p:cNvPr>
              <p:cNvGrpSpPr/>
              <p:nvPr/>
            </p:nvGrpSpPr>
            <p:grpSpPr>
              <a:xfrm>
                <a:off x="6362032" y="2936883"/>
                <a:ext cx="642036" cy="809624"/>
                <a:chOff x="6362032" y="2936883"/>
                <a:chExt cx="642036" cy="809624"/>
              </a:xfrm>
              <a:solidFill>
                <a:schemeClr val="tx1"/>
              </a:solidFill>
            </p:grpSpPr>
            <p:sp>
              <p:nvSpPr>
                <p:cNvPr id="127" name="Freeform: Shape 126">
                  <a:extLst>
                    <a:ext uri="{FF2B5EF4-FFF2-40B4-BE49-F238E27FC236}">
                      <a16:creationId xmlns:a16="http://schemas.microsoft.com/office/drawing/2014/main" id="{B6AF5351-2848-474A-838B-DCD05FC0FF30}"/>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28" name="Freeform: Shape 127">
                  <a:extLst>
                    <a:ext uri="{FF2B5EF4-FFF2-40B4-BE49-F238E27FC236}">
                      <a16:creationId xmlns:a16="http://schemas.microsoft.com/office/drawing/2014/main" id="{850D781A-894D-404A-9630-E86956CEDF92}"/>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25" name="Rectangle 124">
                <a:extLst>
                  <a:ext uri="{FF2B5EF4-FFF2-40B4-BE49-F238E27FC236}">
                    <a16:creationId xmlns:a16="http://schemas.microsoft.com/office/drawing/2014/main" id="{CFB917FB-DE22-464B-9610-39E35F198C10}"/>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26" name="TextBox 125">
                <a:extLst>
                  <a:ext uri="{FF2B5EF4-FFF2-40B4-BE49-F238E27FC236}">
                    <a16:creationId xmlns:a16="http://schemas.microsoft.com/office/drawing/2014/main" id="{49BA1343-CAD6-4349-AF51-69EC3F7258A3}"/>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grpSp>
        <p:nvGrpSpPr>
          <p:cNvPr id="177" name="Group 176">
            <a:extLst>
              <a:ext uri="{FF2B5EF4-FFF2-40B4-BE49-F238E27FC236}">
                <a16:creationId xmlns:a16="http://schemas.microsoft.com/office/drawing/2014/main" id="{EC761119-2D07-494C-AC7F-C67338A74C02}"/>
              </a:ext>
            </a:extLst>
          </p:cNvPr>
          <p:cNvGrpSpPr/>
          <p:nvPr/>
        </p:nvGrpSpPr>
        <p:grpSpPr>
          <a:xfrm>
            <a:off x="3181816" y="4603537"/>
            <a:ext cx="3716709" cy="2135187"/>
            <a:chOff x="172779" y="4792016"/>
            <a:chExt cx="3716709" cy="2135187"/>
          </a:xfrm>
        </p:grpSpPr>
        <p:grpSp>
          <p:nvGrpSpPr>
            <p:cNvPr id="178" name="Group 177">
              <a:extLst>
                <a:ext uri="{FF2B5EF4-FFF2-40B4-BE49-F238E27FC236}">
                  <a16:creationId xmlns:a16="http://schemas.microsoft.com/office/drawing/2014/main" id="{C13D4ADA-6D50-4604-8184-29B6181E0C19}"/>
                </a:ext>
              </a:extLst>
            </p:cNvPr>
            <p:cNvGrpSpPr/>
            <p:nvPr/>
          </p:nvGrpSpPr>
          <p:grpSpPr>
            <a:xfrm>
              <a:off x="2428374" y="5073357"/>
              <a:ext cx="642036" cy="809624"/>
              <a:chOff x="6362032" y="2936883"/>
              <a:chExt cx="642036" cy="809624"/>
            </a:xfrm>
          </p:grpSpPr>
          <p:grpSp>
            <p:nvGrpSpPr>
              <p:cNvPr id="255" name="Graphic 70" descr="Programmer male with solid fill">
                <a:extLst>
                  <a:ext uri="{FF2B5EF4-FFF2-40B4-BE49-F238E27FC236}">
                    <a16:creationId xmlns:a16="http://schemas.microsoft.com/office/drawing/2014/main" id="{F2C6DB66-1467-40A1-9EBC-4E8A8C4342FE}"/>
                  </a:ext>
                </a:extLst>
              </p:cNvPr>
              <p:cNvGrpSpPr/>
              <p:nvPr/>
            </p:nvGrpSpPr>
            <p:grpSpPr>
              <a:xfrm>
                <a:off x="6362032" y="2936883"/>
                <a:ext cx="642036" cy="809624"/>
                <a:chOff x="6362032" y="2936883"/>
                <a:chExt cx="642036" cy="809624"/>
              </a:xfrm>
              <a:solidFill>
                <a:schemeClr val="tx1"/>
              </a:solidFill>
            </p:grpSpPr>
            <p:sp>
              <p:nvSpPr>
                <p:cNvPr id="258" name="Freeform: Shape 257">
                  <a:extLst>
                    <a:ext uri="{FF2B5EF4-FFF2-40B4-BE49-F238E27FC236}">
                      <a16:creationId xmlns:a16="http://schemas.microsoft.com/office/drawing/2014/main" id="{460C9B36-10FF-4005-8F1E-6A31E201ACD3}"/>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59" name="Freeform: Shape 258">
                  <a:extLst>
                    <a:ext uri="{FF2B5EF4-FFF2-40B4-BE49-F238E27FC236}">
                      <a16:creationId xmlns:a16="http://schemas.microsoft.com/office/drawing/2014/main" id="{32FF0F82-2BE5-4538-904D-8A22CB6113D3}"/>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56" name="Rectangle 255">
                <a:extLst>
                  <a:ext uri="{FF2B5EF4-FFF2-40B4-BE49-F238E27FC236}">
                    <a16:creationId xmlns:a16="http://schemas.microsoft.com/office/drawing/2014/main" id="{BC64C0AB-7084-4416-A390-043A84067F22}"/>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57" name="TextBox 256">
                <a:extLst>
                  <a:ext uri="{FF2B5EF4-FFF2-40B4-BE49-F238E27FC236}">
                    <a16:creationId xmlns:a16="http://schemas.microsoft.com/office/drawing/2014/main" id="{11C5E157-CEFD-4CCF-9DE1-A1DD05BF7F06}"/>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79" name="Group 178">
              <a:extLst>
                <a:ext uri="{FF2B5EF4-FFF2-40B4-BE49-F238E27FC236}">
                  <a16:creationId xmlns:a16="http://schemas.microsoft.com/office/drawing/2014/main" id="{4DEF8174-DE99-418B-BFDF-214C5131083D}"/>
                </a:ext>
              </a:extLst>
            </p:cNvPr>
            <p:cNvGrpSpPr/>
            <p:nvPr/>
          </p:nvGrpSpPr>
          <p:grpSpPr>
            <a:xfrm>
              <a:off x="1499193" y="5742099"/>
              <a:ext cx="914400" cy="914400"/>
              <a:chOff x="6212942" y="1808483"/>
              <a:chExt cx="914400" cy="914400"/>
            </a:xfrm>
          </p:grpSpPr>
          <p:pic>
            <p:nvPicPr>
              <p:cNvPr id="252" name="Graphic 251" descr="Programmer female with solid fill">
                <a:extLst>
                  <a:ext uri="{FF2B5EF4-FFF2-40B4-BE49-F238E27FC236}">
                    <a16:creationId xmlns:a16="http://schemas.microsoft.com/office/drawing/2014/main" id="{2860C83C-77BD-4571-A629-7311A1E49E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53" name="Rectangle 252">
                <a:extLst>
                  <a:ext uri="{FF2B5EF4-FFF2-40B4-BE49-F238E27FC236}">
                    <a16:creationId xmlns:a16="http://schemas.microsoft.com/office/drawing/2014/main" id="{A8AE9F8E-E478-4697-BE5F-16AE7A670E2C}"/>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54" name="TextBox 253">
                <a:extLst>
                  <a:ext uri="{FF2B5EF4-FFF2-40B4-BE49-F238E27FC236}">
                    <a16:creationId xmlns:a16="http://schemas.microsoft.com/office/drawing/2014/main" id="{99A0BDB3-E4AD-42C6-A4B0-84CB1FF8A466}"/>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80" name="Group 179">
              <a:extLst>
                <a:ext uri="{FF2B5EF4-FFF2-40B4-BE49-F238E27FC236}">
                  <a16:creationId xmlns:a16="http://schemas.microsoft.com/office/drawing/2014/main" id="{52FCF741-2107-4EE1-9EC4-E87B12526A48}"/>
                </a:ext>
              </a:extLst>
            </p:cNvPr>
            <p:cNvGrpSpPr/>
            <p:nvPr/>
          </p:nvGrpSpPr>
          <p:grpSpPr>
            <a:xfrm>
              <a:off x="3265112" y="4910635"/>
              <a:ext cx="624376" cy="809620"/>
              <a:chOff x="7832116" y="1894212"/>
              <a:chExt cx="624376" cy="809620"/>
            </a:xfrm>
          </p:grpSpPr>
          <p:sp>
            <p:nvSpPr>
              <p:cNvPr id="247" name="TextBox 246">
                <a:extLst>
                  <a:ext uri="{FF2B5EF4-FFF2-40B4-BE49-F238E27FC236}">
                    <a16:creationId xmlns:a16="http://schemas.microsoft.com/office/drawing/2014/main" id="{9B38A2EC-9648-4592-860D-49720A339AD6}"/>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248" name="Graphic 72" descr="Programmer male outline">
                <a:extLst>
                  <a:ext uri="{FF2B5EF4-FFF2-40B4-BE49-F238E27FC236}">
                    <a16:creationId xmlns:a16="http://schemas.microsoft.com/office/drawing/2014/main" id="{D65C38DF-06AD-43DE-B733-0D0ACDAE7CA1}"/>
                  </a:ext>
                </a:extLst>
              </p:cNvPr>
              <p:cNvGrpSpPr/>
              <p:nvPr/>
            </p:nvGrpSpPr>
            <p:grpSpPr>
              <a:xfrm>
                <a:off x="7832116" y="1894212"/>
                <a:ext cx="624376" cy="809620"/>
                <a:chOff x="7832116" y="1894212"/>
                <a:chExt cx="624376" cy="809620"/>
              </a:xfrm>
              <a:solidFill>
                <a:schemeClr val="tx1"/>
              </a:solidFill>
            </p:grpSpPr>
            <p:sp>
              <p:nvSpPr>
                <p:cNvPr id="250" name="Freeform: Shape 249">
                  <a:extLst>
                    <a:ext uri="{FF2B5EF4-FFF2-40B4-BE49-F238E27FC236}">
                      <a16:creationId xmlns:a16="http://schemas.microsoft.com/office/drawing/2014/main" id="{EE588655-76F0-45A3-B57E-D06CAF5EFAA3}"/>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51" name="Freeform: Shape 250">
                  <a:extLst>
                    <a:ext uri="{FF2B5EF4-FFF2-40B4-BE49-F238E27FC236}">
                      <a16:creationId xmlns:a16="http://schemas.microsoft.com/office/drawing/2014/main" id="{7F6C6532-3B3B-49FA-B833-7EF49BED051E}"/>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81" name="Group 180">
              <a:extLst>
                <a:ext uri="{FF2B5EF4-FFF2-40B4-BE49-F238E27FC236}">
                  <a16:creationId xmlns:a16="http://schemas.microsoft.com/office/drawing/2014/main" id="{95AE413C-341E-4C9C-97C5-E19B6F1DC761}"/>
                </a:ext>
              </a:extLst>
            </p:cNvPr>
            <p:cNvGrpSpPr/>
            <p:nvPr/>
          </p:nvGrpSpPr>
          <p:grpSpPr>
            <a:xfrm>
              <a:off x="2468027" y="6107825"/>
              <a:ext cx="605216" cy="809632"/>
              <a:chOff x="7631025" y="3554286"/>
              <a:chExt cx="605216" cy="809632"/>
            </a:xfrm>
          </p:grpSpPr>
          <p:grpSp>
            <p:nvGrpSpPr>
              <p:cNvPr id="243" name="Graphic 69" descr="Programmer female outline">
                <a:extLst>
                  <a:ext uri="{FF2B5EF4-FFF2-40B4-BE49-F238E27FC236}">
                    <a16:creationId xmlns:a16="http://schemas.microsoft.com/office/drawing/2014/main" id="{D7618F15-780E-4C46-8F80-9540E2187DA0}"/>
                  </a:ext>
                </a:extLst>
              </p:cNvPr>
              <p:cNvGrpSpPr/>
              <p:nvPr/>
            </p:nvGrpSpPr>
            <p:grpSpPr>
              <a:xfrm>
                <a:off x="7631025" y="3554286"/>
                <a:ext cx="605216" cy="809632"/>
                <a:chOff x="7631025" y="3554286"/>
                <a:chExt cx="605216" cy="809632"/>
              </a:xfrm>
              <a:solidFill>
                <a:schemeClr val="tx1"/>
              </a:solidFill>
            </p:grpSpPr>
            <p:sp>
              <p:nvSpPr>
                <p:cNvPr id="245" name="Freeform: Shape 244">
                  <a:extLst>
                    <a:ext uri="{FF2B5EF4-FFF2-40B4-BE49-F238E27FC236}">
                      <a16:creationId xmlns:a16="http://schemas.microsoft.com/office/drawing/2014/main" id="{A436D7A6-4E22-4BE9-849A-8658D09444AA}"/>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46" name="Freeform: Shape 245">
                  <a:extLst>
                    <a:ext uri="{FF2B5EF4-FFF2-40B4-BE49-F238E27FC236}">
                      <a16:creationId xmlns:a16="http://schemas.microsoft.com/office/drawing/2014/main" id="{FF920EEF-6D71-469D-A04C-55A01C394339}"/>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44" name="TextBox 243">
                <a:extLst>
                  <a:ext uri="{FF2B5EF4-FFF2-40B4-BE49-F238E27FC236}">
                    <a16:creationId xmlns:a16="http://schemas.microsoft.com/office/drawing/2014/main" id="{5E679393-10E2-4B72-855E-F7002564CDE5}"/>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82" name="Group 181">
              <a:extLst>
                <a:ext uri="{FF2B5EF4-FFF2-40B4-BE49-F238E27FC236}">
                  <a16:creationId xmlns:a16="http://schemas.microsoft.com/office/drawing/2014/main" id="{783B543B-2C56-4DFF-8E60-64E8711C8196}"/>
                </a:ext>
              </a:extLst>
            </p:cNvPr>
            <p:cNvGrpSpPr/>
            <p:nvPr/>
          </p:nvGrpSpPr>
          <p:grpSpPr>
            <a:xfrm>
              <a:off x="1640182" y="4792016"/>
              <a:ext cx="605216" cy="809632"/>
              <a:chOff x="7631025" y="3554286"/>
              <a:chExt cx="605216" cy="809632"/>
            </a:xfrm>
          </p:grpSpPr>
          <p:grpSp>
            <p:nvGrpSpPr>
              <p:cNvPr id="239" name="Graphic 69" descr="Programmer female outline">
                <a:extLst>
                  <a:ext uri="{FF2B5EF4-FFF2-40B4-BE49-F238E27FC236}">
                    <a16:creationId xmlns:a16="http://schemas.microsoft.com/office/drawing/2014/main" id="{2E0AB21C-E8E6-4FCF-BC01-8BC1781CD129}"/>
                  </a:ext>
                </a:extLst>
              </p:cNvPr>
              <p:cNvGrpSpPr/>
              <p:nvPr/>
            </p:nvGrpSpPr>
            <p:grpSpPr>
              <a:xfrm>
                <a:off x="7631025" y="3554286"/>
                <a:ext cx="605216" cy="809632"/>
                <a:chOff x="7631025" y="3554286"/>
                <a:chExt cx="605216" cy="809632"/>
              </a:xfrm>
              <a:solidFill>
                <a:schemeClr val="tx1"/>
              </a:solidFill>
            </p:grpSpPr>
            <p:sp>
              <p:nvSpPr>
                <p:cNvPr id="241" name="Freeform: Shape 240">
                  <a:extLst>
                    <a:ext uri="{FF2B5EF4-FFF2-40B4-BE49-F238E27FC236}">
                      <a16:creationId xmlns:a16="http://schemas.microsoft.com/office/drawing/2014/main" id="{556F47B5-3D2E-4BED-B954-DC144A242B3A}"/>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42" name="Freeform: Shape 241">
                  <a:extLst>
                    <a:ext uri="{FF2B5EF4-FFF2-40B4-BE49-F238E27FC236}">
                      <a16:creationId xmlns:a16="http://schemas.microsoft.com/office/drawing/2014/main" id="{78EF7AA9-7DB0-42A2-9F71-4A71B795B312}"/>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40" name="TextBox 239">
                <a:extLst>
                  <a:ext uri="{FF2B5EF4-FFF2-40B4-BE49-F238E27FC236}">
                    <a16:creationId xmlns:a16="http://schemas.microsoft.com/office/drawing/2014/main" id="{6163FE0F-91C3-4E77-A8A9-783396483931}"/>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183" name="Group 182">
              <a:extLst>
                <a:ext uri="{FF2B5EF4-FFF2-40B4-BE49-F238E27FC236}">
                  <a16:creationId xmlns:a16="http://schemas.microsoft.com/office/drawing/2014/main" id="{B9BD5BA8-5563-45A7-B990-169266D5211A}"/>
                </a:ext>
              </a:extLst>
            </p:cNvPr>
            <p:cNvGrpSpPr/>
            <p:nvPr/>
          </p:nvGrpSpPr>
          <p:grpSpPr>
            <a:xfrm>
              <a:off x="3179797" y="5852732"/>
              <a:ext cx="642036" cy="809624"/>
              <a:chOff x="6362032" y="2936883"/>
              <a:chExt cx="642036" cy="809624"/>
            </a:xfrm>
          </p:grpSpPr>
          <p:grpSp>
            <p:nvGrpSpPr>
              <p:cNvPr id="234" name="Graphic 70" descr="Programmer male with solid fill">
                <a:extLst>
                  <a:ext uri="{FF2B5EF4-FFF2-40B4-BE49-F238E27FC236}">
                    <a16:creationId xmlns:a16="http://schemas.microsoft.com/office/drawing/2014/main" id="{60E2B8AE-E807-478E-9CA8-60FBC0A6640A}"/>
                  </a:ext>
                </a:extLst>
              </p:cNvPr>
              <p:cNvGrpSpPr/>
              <p:nvPr/>
            </p:nvGrpSpPr>
            <p:grpSpPr>
              <a:xfrm>
                <a:off x="6362032" y="2936883"/>
                <a:ext cx="642036" cy="809624"/>
                <a:chOff x="6362032" y="2936883"/>
                <a:chExt cx="642036" cy="809624"/>
              </a:xfrm>
              <a:solidFill>
                <a:schemeClr val="tx1"/>
              </a:solidFill>
            </p:grpSpPr>
            <p:sp>
              <p:nvSpPr>
                <p:cNvPr id="237" name="Freeform: Shape 236">
                  <a:extLst>
                    <a:ext uri="{FF2B5EF4-FFF2-40B4-BE49-F238E27FC236}">
                      <a16:creationId xmlns:a16="http://schemas.microsoft.com/office/drawing/2014/main" id="{723767AC-3FA4-438C-B873-1F91CAEAC3CD}"/>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38" name="Freeform: Shape 237">
                  <a:extLst>
                    <a:ext uri="{FF2B5EF4-FFF2-40B4-BE49-F238E27FC236}">
                      <a16:creationId xmlns:a16="http://schemas.microsoft.com/office/drawing/2014/main" id="{A88D31A4-CA82-4019-8262-E656B2BD8BAA}"/>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35" name="Rectangle 234">
                <a:extLst>
                  <a:ext uri="{FF2B5EF4-FFF2-40B4-BE49-F238E27FC236}">
                    <a16:creationId xmlns:a16="http://schemas.microsoft.com/office/drawing/2014/main" id="{B1947241-9EE7-413B-9E36-F0242651D7DD}"/>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36" name="TextBox 235">
                <a:extLst>
                  <a:ext uri="{FF2B5EF4-FFF2-40B4-BE49-F238E27FC236}">
                    <a16:creationId xmlns:a16="http://schemas.microsoft.com/office/drawing/2014/main" id="{31162A58-5F0B-4E51-92F8-4D9B3F07BE08}"/>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84" name="Group 183">
              <a:extLst>
                <a:ext uri="{FF2B5EF4-FFF2-40B4-BE49-F238E27FC236}">
                  <a16:creationId xmlns:a16="http://schemas.microsoft.com/office/drawing/2014/main" id="{F3333B74-5CB6-4617-84E8-A615855A5835}"/>
                </a:ext>
              </a:extLst>
            </p:cNvPr>
            <p:cNvGrpSpPr/>
            <p:nvPr/>
          </p:nvGrpSpPr>
          <p:grpSpPr>
            <a:xfrm>
              <a:off x="833884" y="6117583"/>
              <a:ext cx="624376" cy="809620"/>
              <a:chOff x="7832116" y="1894212"/>
              <a:chExt cx="624376" cy="809620"/>
            </a:xfrm>
          </p:grpSpPr>
          <p:sp>
            <p:nvSpPr>
              <p:cNvPr id="227" name="TextBox 226">
                <a:extLst>
                  <a:ext uri="{FF2B5EF4-FFF2-40B4-BE49-F238E27FC236}">
                    <a16:creationId xmlns:a16="http://schemas.microsoft.com/office/drawing/2014/main" id="{6E10C256-A3EE-41AB-A76A-EA9F2F21B3D0}"/>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231" name="Graphic 72" descr="Programmer male outline">
                <a:extLst>
                  <a:ext uri="{FF2B5EF4-FFF2-40B4-BE49-F238E27FC236}">
                    <a16:creationId xmlns:a16="http://schemas.microsoft.com/office/drawing/2014/main" id="{522CC88C-1056-48F8-8C9F-EEDC29B72F96}"/>
                  </a:ext>
                </a:extLst>
              </p:cNvPr>
              <p:cNvGrpSpPr/>
              <p:nvPr/>
            </p:nvGrpSpPr>
            <p:grpSpPr>
              <a:xfrm>
                <a:off x="7832116" y="1894212"/>
                <a:ext cx="624376" cy="809620"/>
                <a:chOff x="7832116" y="1894212"/>
                <a:chExt cx="624376" cy="809620"/>
              </a:xfrm>
              <a:solidFill>
                <a:schemeClr val="tx1"/>
              </a:solidFill>
            </p:grpSpPr>
            <p:sp>
              <p:nvSpPr>
                <p:cNvPr id="232" name="Freeform: Shape 231">
                  <a:extLst>
                    <a:ext uri="{FF2B5EF4-FFF2-40B4-BE49-F238E27FC236}">
                      <a16:creationId xmlns:a16="http://schemas.microsoft.com/office/drawing/2014/main" id="{BE0E56F7-C292-4D30-BC96-C8A3C483A616}"/>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33" name="Freeform: Shape 232">
                  <a:extLst>
                    <a:ext uri="{FF2B5EF4-FFF2-40B4-BE49-F238E27FC236}">
                      <a16:creationId xmlns:a16="http://schemas.microsoft.com/office/drawing/2014/main" id="{BB9F908B-310F-4DCF-BB61-E81BAA6A2FFE}"/>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185" name="Group 184">
              <a:extLst>
                <a:ext uri="{FF2B5EF4-FFF2-40B4-BE49-F238E27FC236}">
                  <a16:creationId xmlns:a16="http://schemas.microsoft.com/office/drawing/2014/main" id="{F3D235CB-172E-4ED7-B21D-0061C7675DF4}"/>
                </a:ext>
              </a:extLst>
            </p:cNvPr>
            <p:cNvGrpSpPr/>
            <p:nvPr/>
          </p:nvGrpSpPr>
          <p:grpSpPr>
            <a:xfrm>
              <a:off x="790931" y="4959613"/>
              <a:ext cx="914400" cy="914400"/>
              <a:chOff x="6212942" y="1808483"/>
              <a:chExt cx="914400" cy="914400"/>
            </a:xfrm>
          </p:grpSpPr>
          <p:pic>
            <p:nvPicPr>
              <p:cNvPr id="224" name="Graphic 223" descr="Programmer female with solid fill">
                <a:extLst>
                  <a:ext uri="{FF2B5EF4-FFF2-40B4-BE49-F238E27FC236}">
                    <a16:creationId xmlns:a16="http://schemas.microsoft.com/office/drawing/2014/main" id="{DBCEEADC-821A-472F-87E7-497A766BF0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25" name="Rectangle 224">
                <a:extLst>
                  <a:ext uri="{FF2B5EF4-FFF2-40B4-BE49-F238E27FC236}">
                    <a16:creationId xmlns:a16="http://schemas.microsoft.com/office/drawing/2014/main" id="{60987041-B585-4B65-96AC-E6EF079D0CDB}"/>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26" name="TextBox 225">
                <a:extLst>
                  <a:ext uri="{FF2B5EF4-FFF2-40B4-BE49-F238E27FC236}">
                    <a16:creationId xmlns:a16="http://schemas.microsoft.com/office/drawing/2014/main" id="{0B17263C-8BDC-4751-B765-C8C0D46563FF}"/>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186" name="Group 185">
              <a:extLst>
                <a:ext uri="{FF2B5EF4-FFF2-40B4-BE49-F238E27FC236}">
                  <a16:creationId xmlns:a16="http://schemas.microsoft.com/office/drawing/2014/main" id="{CC6E6868-5F87-4764-9AFB-87843F1E3A6A}"/>
                </a:ext>
              </a:extLst>
            </p:cNvPr>
            <p:cNvGrpSpPr/>
            <p:nvPr/>
          </p:nvGrpSpPr>
          <p:grpSpPr>
            <a:xfrm>
              <a:off x="172779" y="5730843"/>
              <a:ext cx="642036" cy="809624"/>
              <a:chOff x="6362032" y="2936883"/>
              <a:chExt cx="642036" cy="809624"/>
            </a:xfrm>
          </p:grpSpPr>
          <p:grpSp>
            <p:nvGrpSpPr>
              <p:cNvPr id="187" name="Graphic 70" descr="Programmer male with solid fill">
                <a:extLst>
                  <a:ext uri="{FF2B5EF4-FFF2-40B4-BE49-F238E27FC236}">
                    <a16:creationId xmlns:a16="http://schemas.microsoft.com/office/drawing/2014/main" id="{E81CC95C-F246-4416-8D42-72D94C637523}"/>
                  </a:ext>
                </a:extLst>
              </p:cNvPr>
              <p:cNvGrpSpPr/>
              <p:nvPr/>
            </p:nvGrpSpPr>
            <p:grpSpPr>
              <a:xfrm>
                <a:off x="6362032" y="2936883"/>
                <a:ext cx="642036" cy="809624"/>
                <a:chOff x="6362032" y="2936883"/>
                <a:chExt cx="642036" cy="809624"/>
              </a:xfrm>
              <a:solidFill>
                <a:schemeClr val="tx1"/>
              </a:solidFill>
            </p:grpSpPr>
            <p:sp>
              <p:nvSpPr>
                <p:cNvPr id="197" name="Freeform: Shape 196">
                  <a:extLst>
                    <a:ext uri="{FF2B5EF4-FFF2-40B4-BE49-F238E27FC236}">
                      <a16:creationId xmlns:a16="http://schemas.microsoft.com/office/drawing/2014/main" id="{E882E54F-B137-49BA-90D4-B0BD7548612C}"/>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198" name="Freeform: Shape 197">
                  <a:extLst>
                    <a:ext uri="{FF2B5EF4-FFF2-40B4-BE49-F238E27FC236}">
                      <a16:creationId xmlns:a16="http://schemas.microsoft.com/office/drawing/2014/main" id="{4011D951-A4FC-482E-B3BD-9B1631120393}"/>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188" name="Rectangle 187">
                <a:extLst>
                  <a:ext uri="{FF2B5EF4-FFF2-40B4-BE49-F238E27FC236}">
                    <a16:creationId xmlns:a16="http://schemas.microsoft.com/office/drawing/2014/main" id="{FBF9B922-CBF0-44C7-B350-A617237B117D}"/>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189" name="TextBox 188">
                <a:extLst>
                  <a:ext uri="{FF2B5EF4-FFF2-40B4-BE49-F238E27FC236}">
                    <a16:creationId xmlns:a16="http://schemas.microsoft.com/office/drawing/2014/main" id="{8DD916CE-F3F0-4D0D-BC3D-36F2143101C8}"/>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grpSp>
        <p:nvGrpSpPr>
          <p:cNvPr id="260" name="Group 259">
            <a:extLst>
              <a:ext uri="{FF2B5EF4-FFF2-40B4-BE49-F238E27FC236}">
                <a16:creationId xmlns:a16="http://schemas.microsoft.com/office/drawing/2014/main" id="{4E40759A-407C-403D-8EBB-57ED57103B35}"/>
              </a:ext>
            </a:extLst>
          </p:cNvPr>
          <p:cNvGrpSpPr/>
          <p:nvPr/>
        </p:nvGrpSpPr>
        <p:grpSpPr>
          <a:xfrm>
            <a:off x="7041460" y="5067007"/>
            <a:ext cx="3716709" cy="2135187"/>
            <a:chOff x="172779" y="4792016"/>
            <a:chExt cx="3716709" cy="2135187"/>
          </a:xfrm>
        </p:grpSpPr>
        <p:grpSp>
          <p:nvGrpSpPr>
            <p:cNvPr id="261" name="Group 260">
              <a:extLst>
                <a:ext uri="{FF2B5EF4-FFF2-40B4-BE49-F238E27FC236}">
                  <a16:creationId xmlns:a16="http://schemas.microsoft.com/office/drawing/2014/main" id="{64C48453-2690-45D5-8443-97D452C3BDDA}"/>
                </a:ext>
              </a:extLst>
            </p:cNvPr>
            <p:cNvGrpSpPr/>
            <p:nvPr/>
          </p:nvGrpSpPr>
          <p:grpSpPr>
            <a:xfrm>
              <a:off x="2428374" y="5073357"/>
              <a:ext cx="642036" cy="809624"/>
              <a:chOff x="6362032" y="2936883"/>
              <a:chExt cx="642036" cy="809624"/>
            </a:xfrm>
          </p:grpSpPr>
          <p:grpSp>
            <p:nvGrpSpPr>
              <p:cNvPr id="309" name="Graphic 70" descr="Programmer male with solid fill">
                <a:extLst>
                  <a:ext uri="{FF2B5EF4-FFF2-40B4-BE49-F238E27FC236}">
                    <a16:creationId xmlns:a16="http://schemas.microsoft.com/office/drawing/2014/main" id="{F8208566-C789-45E4-962F-EE928D8C5FA3}"/>
                  </a:ext>
                </a:extLst>
              </p:cNvPr>
              <p:cNvGrpSpPr/>
              <p:nvPr/>
            </p:nvGrpSpPr>
            <p:grpSpPr>
              <a:xfrm>
                <a:off x="6362032" y="2936883"/>
                <a:ext cx="642036" cy="809624"/>
                <a:chOff x="6362032" y="2936883"/>
                <a:chExt cx="642036" cy="809624"/>
              </a:xfrm>
              <a:solidFill>
                <a:schemeClr val="tx1"/>
              </a:solidFill>
            </p:grpSpPr>
            <p:sp>
              <p:nvSpPr>
                <p:cNvPr id="312" name="Freeform: Shape 311">
                  <a:extLst>
                    <a:ext uri="{FF2B5EF4-FFF2-40B4-BE49-F238E27FC236}">
                      <a16:creationId xmlns:a16="http://schemas.microsoft.com/office/drawing/2014/main" id="{A390C9B5-97E0-4F59-80D0-C83E8CC3EECD}"/>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13" name="Freeform: Shape 312">
                  <a:extLst>
                    <a:ext uri="{FF2B5EF4-FFF2-40B4-BE49-F238E27FC236}">
                      <a16:creationId xmlns:a16="http://schemas.microsoft.com/office/drawing/2014/main" id="{DD97CAA8-3226-4795-9446-8A4BAD5C066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10" name="Rectangle 309">
                <a:extLst>
                  <a:ext uri="{FF2B5EF4-FFF2-40B4-BE49-F238E27FC236}">
                    <a16:creationId xmlns:a16="http://schemas.microsoft.com/office/drawing/2014/main" id="{4F248534-2206-4C85-93BC-DB2FDEBA6F2A}"/>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11" name="TextBox 310">
                <a:extLst>
                  <a:ext uri="{FF2B5EF4-FFF2-40B4-BE49-F238E27FC236}">
                    <a16:creationId xmlns:a16="http://schemas.microsoft.com/office/drawing/2014/main" id="{F7DFD2D3-D270-4AAA-8C1E-00867E26975D}"/>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62" name="Group 261">
              <a:extLst>
                <a:ext uri="{FF2B5EF4-FFF2-40B4-BE49-F238E27FC236}">
                  <a16:creationId xmlns:a16="http://schemas.microsoft.com/office/drawing/2014/main" id="{AEF11554-5060-40A2-B764-667E70068DC9}"/>
                </a:ext>
              </a:extLst>
            </p:cNvPr>
            <p:cNvGrpSpPr/>
            <p:nvPr/>
          </p:nvGrpSpPr>
          <p:grpSpPr>
            <a:xfrm>
              <a:off x="1499193" y="5742099"/>
              <a:ext cx="914400" cy="914400"/>
              <a:chOff x="6212942" y="1808483"/>
              <a:chExt cx="914400" cy="914400"/>
            </a:xfrm>
          </p:grpSpPr>
          <p:pic>
            <p:nvPicPr>
              <p:cNvPr id="306" name="Graphic 305" descr="Programmer female with solid fill">
                <a:extLst>
                  <a:ext uri="{FF2B5EF4-FFF2-40B4-BE49-F238E27FC236}">
                    <a16:creationId xmlns:a16="http://schemas.microsoft.com/office/drawing/2014/main" id="{67AD66C0-3378-4A3F-AE4D-CB0717E28E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307" name="Rectangle 306">
                <a:extLst>
                  <a:ext uri="{FF2B5EF4-FFF2-40B4-BE49-F238E27FC236}">
                    <a16:creationId xmlns:a16="http://schemas.microsoft.com/office/drawing/2014/main" id="{5AFC9DBD-A628-45FC-AEB6-1D36868B4B48}"/>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08" name="TextBox 307">
                <a:extLst>
                  <a:ext uri="{FF2B5EF4-FFF2-40B4-BE49-F238E27FC236}">
                    <a16:creationId xmlns:a16="http://schemas.microsoft.com/office/drawing/2014/main" id="{A0F35A1E-8BAD-473C-83DD-6C5C9BEE887C}"/>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63" name="Group 262">
              <a:extLst>
                <a:ext uri="{FF2B5EF4-FFF2-40B4-BE49-F238E27FC236}">
                  <a16:creationId xmlns:a16="http://schemas.microsoft.com/office/drawing/2014/main" id="{9888433E-8A19-41B9-92E2-DFEA2161BC05}"/>
                </a:ext>
              </a:extLst>
            </p:cNvPr>
            <p:cNvGrpSpPr/>
            <p:nvPr/>
          </p:nvGrpSpPr>
          <p:grpSpPr>
            <a:xfrm>
              <a:off x="3265112" y="4910635"/>
              <a:ext cx="624376" cy="809620"/>
              <a:chOff x="7832116" y="1894212"/>
              <a:chExt cx="624376" cy="809620"/>
            </a:xfrm>
          </p:grpSpPr>
          <p:sp>
            <p:nvSpPr>
              <p:cNvPr id="302" name="TextBox 301">
                <a:extLst>
                  <a:ext uri="{FF2B5EF4-FFF2-40B4-BE49-F238E27FC236}">
                    <a16:creationId xmlns:a16="http://schemas.microsoft.com/office/drawing/2014/main" id="{1325F412-B63D-4E63-9223-398A893685C0}"/>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303" name="Graphic 72" descr="Programmer male outline">
                <a:extLst>
                  <a:ext uri="{FF2B5EF4-FFF2-40B4-BE49-F238E27FC236}">
                    <a16:creationId xmlns:a16="http://schemas.microsoft.com/office/drawing/2014/main" id="{BEB5C872-CD1E-4C36-959D-7762BFBFA55D}"/>
                  </a:ext>
                </a:extLst>
              </p:cNvPr>
              <p:cNvGrpSpPr/>
              <p:nvPr/>
            </p:nvGrpSpPr>
            <p:grpSpPr>
              <a:xfrm>
                <a:off x="7832116" y="1894212"/>
                <a:ext cx="624376" cy="809620"/>
                <a:chOff x="7832116" y="1894212"/>
                <a:chExt cx="624376" cy="809620"/>
              </a:xfrm>
              <a:solidFill>
                <a:schemeClr val="tx1"/>
              </a:solidFill>
            </p:grpSpPr>
            <p:sp>
              <p:nvSpPr>
                <p:cNvPr id="304" name="Freeform: Shape 303">
                  <a:extLst>
                    <a:ext uri="{FF2B5EF4-FFF2-40B4-BE49-F238E27FC236}">
                      <a16:creationId xmlns:a16="http://schemas.microsoft.com/office/drawing/2014/main" id="{873DB6AB-0768-4190-AD49-07A281E3B6E8}"/>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05" name="Freeform: Shape 304">
                  <a:extLst>
                    <a:ext uri="{FF2B5EF4-FFF2-40B4-BE49-F238E27FC236}">
                      <a16:creationId xmlns:a16="http://schemas.microsoft.com/office/drawing/2014/main" id="{38E41281-F286-490E-BBE8-EC8ECF108827}"/>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64" name="Group 263">
              <a:extLst>
                <a:ext uri="{FF2B5EF4-FFF2-40B4-BE49-F238E27FC236}">
                  <a16:creationId xmlns:a16="http://schemas.microsoft.com/office/drawing/2014/main" id="{2428AC13-D60A-4513-BBD8-69D6A953F5DD}"/>
                </a:ext>
              </a:extLst>
            </p:cNvPr>
            <p:cNvGrpSpPr/>
            <p:nvPr/>
          </p:nvGrpSpPr>
          <p:grpSpPr>
            <a:xfrm>
              <a:off x="2468027" y="6107825"/>
              <a:ext cx="605216" cy="809632"/>
              <a:chOff x="7631025" y="3554286"/>
              <a:chExt cx="605216" cy="809632"/>
            </a:xfrm>
          </p:grpSpPr>
          <p:grpSp>
            <p:nvGrpSpPr>
              <p:cNvPr id="298" name="Graphic 69" descr="Programmer female outline">
                <a:extLst>
                  <a:ext uri="{FF2B5EF4-FFF2-40B4-BE49-F238E27FC236}">
                    <a16:creationId xmlns:a16="http://schemas.microsoft.com/office/drawing/2014/main" id="{3E0B8DB5-3251-444A-9681-30A4AC8C60D2}"/>
                  </a:ext>
                </a:extLst>
              </p:cNvPr>
              <p:cNvGrpSpPr/>
              <p:nvPr/>
            </p:nvGrpSpPr>
            <p:grpSpPr>
              <a:xfrm>
                <a:off x="7631025" y="3554286"/>
                <a:ext cx="605216" cy="809632"/>
                <a:chOff x="7631025" y="3554286"/>
                <a:chExt cx="605216" cy="809632"/>
              </a:xfrm>
              <a:solidFill>
                <a:schemeClr val="tx1"/>
              </a:solidFill>
            </p:grpSpPr>
            <p:sp>
              <p:nvSpPr>
                <p:cNvPr id="300" name="Freeform: Shape 299">
                  <a:extLst>
                    <a:ext uri="{FF2B5EF4-FFF2-40B4-BE49-F238E27FC236}">
                      <a16:creationId xmlns:a16="http://schemas.microsoft.com/office/drawing/2014/main" id="{04D60557-DE81-4E80-8344-6C49279FCB55}"/>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01" name="Freeform: Shape 300">
                  <a:extLst>
                    <a:ext uri="{FF2B5EF4-FFF2-40B4-BE49-F238E27FC236}">
                      <a16:creationId xmlns:a16="http://schemas.microsoft.com/office/drawing/2014/main" id="{9F8CA75D-F867-4C28-8FAD-67CFEDF18387}"/>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99" name="TextBox 298">
                <a:extLst>
                  <a:ext uri="{FF2B5EF4-FFF2-40B4-BE49-F238E27FC236}">
                    <a16:creationId xmlns:a16="http://schemas.microsoft.com/office/drawing/2014/main" id="{2500A939-3122-4394-8E07-764CC860B1F0}"/>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265" name="Group 264">
              <a:extLst>
                <a:ext uri="{FF2B5EF4-FFF2-40B4-BE49-F238E27FC236}">
                  <a16:creationId xmlns:a16="http://schemas.microsoft.com/office/drawing/2014/main" id="{06F5D9BB-9811-4FC0-BF50-4BC2A649AA3C}"/>
                </a:ext>
              </a:extLst>
            </p:cNvPr>
            <p:cNvGrpSpPr/>
            <p:nvPr/>
          </p:nvGrpSpPr>
          <p:grpSpPr>
            <a:xfrm>
              <a:off x="1640182" y="4792016"/>
              <a:ext cx="605216" cy="809632"/>
              <a:chOff x="7631025" y="3554286"/>
              <a:chExt cx="605216" cy="809632"/>
            </a:xfrm>
          </p:grpSpPr>
          <p:grpSp>
            <p:nvGrpSpPr>
              <p:cNvPr id="294" name="Graphic 69" descr="Programmer female outline">
                <a:extLst>
                  <a:ext uri="{FF2B5EF4-FFF2-40B4-BE49-F238E27FC236}">
                    <a16:creationId xmlns:a16="http://schemas.microsoft.com/office/drawing/2014/main" id="{5482E15F-7D13-4777-8280-B8BFD20CD4A0}"/>
                  </a:ext>
                </a:extLst>
              </p:cNvPr>
              <p:cNvGrpSpPr/>
              <p:nvPr/>
            </p:nvGrpSpPr>
            <p:grpSpPr>
              <a:xfrm>
                <a:off x="7631025" y="3554286"/>
                <a:ext cx="605216" cy="809632"/>
                <a:chOff x="7631025" y="3554286"/>
                <a:chExt cx="605216" cy="809632"/>
              </a:xfrm>
              <a:solidFill>
                <a:schemeClr val="tx1"/>
              </a:solidFill>
            </p:grpSpPr>
            <p:sp>
              <p:nvSpPr>
                <p:cNvPr id="296" name="Freeform: Shape 295">
                  <a:extLst>
                    <a:ext uri="{FF2B5EF4-FFF2-40B4-BE49-F238E27FC236}">
                      <a16:creationId xmlns:a16="http://schemas.microsoft.com/office/drawing/2014/main" id="{6275F341-4440-4852-8426-369984A88457}"/>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97" name="Freeform: Shape 296">
                  <a:extLst>
                    <a:ext uri="{FF2B5EF4-FFF2-40B4-BE49-F238E27FC236}">
                      <a16:creationId xmlns:a16="http://schemas.microsoft.com/office/drawing/2014/main" id="{3A670D50-1BF6-468F-82C0-92020CA83CE0}"/>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95" name="TextBox 294">
                <a:extLst>
                  <a:ext uri="{FF2B5EF4-FFF2-40B4-BE49-F238E27FC236}">
                    <a16:creationId xmlns:a16="http://schemas.microsoft.com/office/drawing/2014/main" id="{6F39D326-A31B-4F38-8CCF-6BACF0468607}"/>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266" name="Group 265">
              <a:extLst>
                <a:ext uri="{FF2B5EF4-FFF2-40B4-BE49-F238E27FC236}">
                  <a16:creationId xmlns:a16="http://schemas.microsoft.com/office/drawing/2014/main" id="{5AF3434C-775B-4794-AA2D-F606CA618644}"/>
                </a:ext>
              </a:extLst>
            </p:cNvPr>
            <p:cNvGrpSpPr/>
            <p:nvPr/>
          </p:nvGrpSpPr>
          <p:grpSpPr>
            <a:xfrm>
              <a:off x="3179797" y="5852732"/>
              <a:ext cx="642036" cy="809624"/>
              <a:chOff x="6362032" y="2936883"/>
              <a:chExt cx="642036" cy="809624"/>
            </a:xfrm>
          </p:grpSpPr>
          <p:grpSp>
            <p:nvGrpSpPr>
              <p:cNvPr id="289" name="Graphic 70" descr="Programmer male with solid fill">
                <a:extLst>
                  <a:ext uri="{FF2B5EF4-FFF2-40B4-BE49-F238E27FC236}">
                    <a16:creationId xmlns:a16="http://schemas.microsoft.com/office/drawing/2014/main" id="{401979CF-6510-4911-AC14-9D4A0987DF23}"/>
                  </a:ext>
                </a:extLst>
              </p:cNvPr>
              <p:cNvGrpSpPr/>
              <p:nvPr/>
            </p:nvGrpSpPr>
            <p:grpSpPr>
              <a:xfrm>
                <a:off x="6362032" y="2936883"/>
                <a:ext cx="642036" cy="809624"/>
                <a:chOff x="6362032" y="2936883"/>
                <a:chExt cx="642036" cy="809624"/>
              </a:xfrm>
              <a:solidFill>
                <a:schemeClr val="tx1"/>
              </a:solidFill>
            </p:grpSpPr>
            <p:sp>
              <p:nvSpPr>
                <p:cNvPr id="292" name="Freeform: Shape 291">
                  <a:extLst>
                    <a:ext uri="{FF2B5EF4-FFF2-40B4-BE49-F238E27FC236}">
                      <a16:creationId xmlns:a16="http://schemas.microsoft.com/office/drawing/2014/main" id="{76CDC120-50DF-491A-9C08-2137A7175AC5}"/>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93" name="Freeform: Shape 292">
                  <a:extLst>
                    <a:ext uri="{FF2B5EF4-FFF2-40B4-BE49-F238E27FC236}">
                      <a16:creationId xmlns:a16="http://schemas.microsoft.com/office/drawing/2014/main" id="{1F5C2502-FA5C-4D78-BABC-8517BA8F7C1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90" name="Rectangle 289">
                <a:extLst>
                  <a:ext uri="{FF2B5EF4-FFF2-40B4-BE49-F238E27FC236}">
                    <a16:creationId xmlns:a16="http://schemas.microsoft.com/office/drawing/2014/main" id="{2AA7612B-8208-4DD2-AA9D-0EE513801591}"/>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91" name="TextBox 290">
                <a:extLst>
                  <a:ext uri="{FF2B5EF4-FFF2-40B4-BE49-F238E27FC236}">
                    <a16:creationId xmlns:a16="http://schemas.microsoft.com/office/drawing/2014/main" id="{6EF7F0FA-2CB2-4B2A-A71A-48C3D88FFC66}"/>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67" name="Group 266">
              <a:extLst>
                <a:ext uri="{FF2B5EF4-FFF2-40B4-BE49-F238E27FC236}">
                  <a16:creationId xmlns:a16="http://schemas.microsoft.com/office/drawing/2014/main" id="{0ADE2C49-8B4F-457E-8559-FACF67F901BA}"/>
                </a:ext>
              </a:extLst>
            </p:cNvPr>
            <p:cNvGrpSpPr/>
            <p:nvPr/>
          </p:nvGrpSpPr>
          <p:grpSpPr>
            <a:xfrm>
              <a:off x="833884" y="6117583"/>
              <a:ext cx="624376" cy="809620"/>
              <a:chOff x="7832116" y="1894212"/>
              <a:chExt cx="624376" cy="809620"/>
            </a:xfrm>
          </p:grpSpPr>
          <p:sp>
            <p:nvSpPr>
              <p:cNvPr id="285" name="TextBox 284">
                <a:extLst>
                  <a:ext uri="{FF2B5EF4-FFF2-40B4-BE49-F238E27FC236}">
                    <a16:creationId xmlns:a16="http://schemas.microsoft.com/office/drawing/2014/main" id="{DB3222B1-1B38-4E4A-A858-6C072E6AD1FE}"/>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286" name="Graphic 72" descr="Programmer male outline">
                <a:extLst>
                  <a:ext uri="{FF2B5EF4-FFF2-40B4-BE49-F238E27FC236}">
                    <a16:creationId xmlns:a16="http://schemas.microsoft.com/office/drawing/2014/main" id="{92FC9937-2138-4125-A636-144D2165F9D7}"/>
                  </a:ext>
                </a:extLst>
              </p:cNvPr>
              <p:cNvGrpSpPr/>
              <p:nvPr/>
            </p:nvGrpSpPr>
            <p:grpSpPr>
              <a:xfrm>
                <a:off x="7832116" y="1894212"/>
                <a:ext cx="624376" cy="809620"/>
                <a:chOff x="7832116" y="1894212"/>
                <a:chExt cx="624376" cy="809620"/>
              </a:xfrm>
              <a:solidFill>
                <a:schemeClr val="tx1"/>
              </a:solidFill>
            </p:grpSpPr>
            <p:sp>
              <p:nvSpPr>
                <p:cNvPr id="287" name="Freeform: Shape 286">
                  <a:extLst>
                    <a:ext uri="{FF2B5EF4-FFF2-40B4-BE49-F238E27FC236}">
                      <a16:creationId xmlns:a16="http://schemas.microsoft.com/office/drawing/2014/main" id="{4A0B03A0-F2E6-4266-9930-9801F117C570}"/>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88" name="Freeform: Shape 287">
                  <a:extLst>
                    <a:ext uri="{FF2B5EF4-FFF2-40B4-BE49-F238E27FC236}">
                      <a16:creationId xmlns:a16="http://schemas.microsoft.com/office/drawing/2014/main" id="{9BF449A7-2B3D-4097-9B45-9DA006D1CFFE}"/>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268" name="Group 267">
              <a:extLst>
                <a:ext uri="{FF2B5EF4-FFF2-40B4-BE49-F238E27FC236}">
                  <a16:creationId xmlns:a16="http://schemas.microsoft.com/office/drawing/2014/main" id="{69359FE6-90BE-49F6-B7D3-0FDC197D3CB7}"/>
                </a:ext>
              </a:extLst>
            </p:cNvPr>
            <p:cNvGrpSpPr/>
            <p:nvPr/>
          </p:nvGrpSpPr>
          <p:grpSpPr>
            <a:xfrm>
              <a:off x="790931" y="4959613"/>
              <a:ext cx="914400" cy="914400"/>
              <a:chOff x="6212942" y="1808483"/>
              <a:chExt cx="914400" cy="914400"/>
            </a:xfrm>
          </p:grpSpPr>
          <p:pic>
            <p:nvPicPr>
              <p:cNvPr id="282" name="Graphic 281" descr="Programmer female with solid fill">
                <a:extLst>
                  <a:ext uri="{FF2B5EF4-FFF2-40B4-BE49-F238E27FC236}">
                    <a16:creationId xmlns:a16="http://schemas.microsoft.com/office/drawing/2014/main" id="{4CCA50EC-E279-46FD-A03D-4D8406530B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83" name="Rectangle 282">
                <a:extLst>
                  <a:ext uri="{FF2B5EF4-FFF2-40B4-BE49-F238E27FC236}">
                    <a16:creationId xmlns:a16="http://schemas.microsoft.com/office/drawing/2014/main" id="{89D9BFDB-042B-4BB6-AF9E-62885EB81E4E}"/>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84" name="TextBox 283">
                <a:extLst>
                  <a:ext uri="{FF2B5EF4-FFF2-40B4-BE49-F238E27FC236}">
                    <a16:creationId xmlns:a16="http://schemas.microsoft.com/office/drawing/2014/main" id="{352E39E0-9511-47DD-B4E7-FA0152AEABFE}"/>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269" name="Group 268">
              <a:extLst>
                <a:ext uri="{FF2B5EF4-FFF2-40B4-BE49-F238E27FC236}">
                  <a16:creationId xmlns:a16="http://schemas.microsoft.com/office/drawing/2014/main" id="{BDE04547-4627-4E9C-A589-F1DA242602AB}"/>
                </a:ext>
              </a:extLst>
            </p:cNvPr>
            <p:cNvGrpSpPr/>
            <p:nvPr/>
          </p:nvGrpSpPr>
          <p:grpSpPr>
            <a:xfrm>
              <a:off x="172779" y="5730843"/>
              <a:ext cx="642036" cy="809624"/>
              <a:chOff x="6362032" y="2936883"/>
              <a:chExt cx="642036" cy="809624"/>
            </a:xfrm>
          </p:grpSpPr>
          <p:grpSp>
            <p:nvGrpSpPr>
              <p:cNvPr id="277" name="Graphic 70" descr="Programmer male with solid fill">
                <a:extLst>
                  <a:ext uri="{FF2B5EF4-FFF2-40B4-BE49-F238E27FC236}">
                    <a16:creationId xmlns:a16="http://schemas.microsoft.com/office/drawing/2014/main" id="{EFC4833D-952D-49FC-AAE3-D56D23ADE00D}"/>
                  </a:ext>
                </a:extLst>
              </p:cNvPr>
              <p:cNvGrpSpPr/>
              <p:nvPr/>
            </p:nvGrpSpPr>
            <p:grpSpPr>
              <a:xfrm>
                <a:off x="6362032" y="2936883"/>
                <a:ext cx="642036" cy="809624"/>
                <a:chOff x="6362032" y="2936883"/>
                <a:chExt cx="642036" cy="809624"/>
              </a:xfrm>
              <a:solidFill>
                <a:schemeClr val="tx1"/>
              </a:solidFill>
            </p:grpSpPr>
            <p:sp>
              <p:nvSpPr>
                <p:cNvPr id="280" name="Freeform: Shape 279">
                  <a:extLst>
                    <a:ext uri="{FF2B5EF4-FFF2-40B4-BE49-F238E27FC236}">
                      <a16:creationId xmlns:a16="http://schemas.microsoft.com/office/drawing/2014/main" id="{09E49650-DF7A-4C6F-ACF3-375D8720207F}"/>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281" name="Freeform: Shape 280">
                  <a:extLst>
                    <a:ext uri="{FF2B5EF4-FFF2-40B4-BE49-F238E27FC236}">
                      <a16:creationId xmlns:a16="http://schemas.microsoft.com/office/drawing/2014/main" id="{C72C94EA-3904-4FA4-8A01-B63E11B500EC}"/>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278" name="Rectangle 277">
                <a:extLst>
                  <a:ext uri="{FF2B5EF4-FFF2-40B4-BE49-F238E27FC236}">
                    <a16:creationId xmlns:a16="http://schemas.microsoft.com/office/drawing/2014/main" id="{F281DE4C-85EE-421B-9FC1-3949C28D3B0A}"/>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279" name="TextBox 278">
                <a:extLst>
                  <a:ext uri="{FF2B5EF4-FFF2-40B4-BE49-F238E27FC236}">
                    <a16:creationId xmlns:a16="http://schemas.microsoft.com/office/drawing/2014/main" id="{1AA6AC98-7695-4C44-993C-350F34FB9239}"/>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grpSp>
        <p:nvGrpSpPr>
          <p:cNvPr id="314" name="Group 313">
            <a:extLst>
              <a:ext uri="{FF2B5EF4-FFF2-40B4-BE49-F238E27FC236}">
                <a16:creationId xmlns:a16="http://schemas.microsoft.com/office/drawing/2014/main" id="{86791C0B-2F94-4AA3-95B6-9A6023617F6A}"/>
              </a:ext>
            </a:extLst>
          </p:cNvPr>
          <p:cNvGrpSpPr/>
          <p:nvPr/>
        </p:nvGrpSpPr>
        <p:grpSpPr>
          <a:xfrm>
            <a:off x="10912612" y="5015759"/>
            <a:ext cx="3716709" cy="2135187"/>
            <a:chOff x="172779" y="4792016"/>
            <a:chExt cx="3716709" cy="2135187"/>
          </a:xfrm>
        </p:grpSpPr>
        <p:grpSp>
          <p:nvGrpSpPr>
            <p:cNvPr id="315" name="Group 314">
              <a:extLst>
                <a:ext uri="{FF2B5EF4-FFF2-40B4-BE49-F238E27FC236}">
                  <a16:creationId xmlns:a16="http://schemas.microsoft.com/office/drawing/2014/main" id="{513A06E2-770F-45B6-89BB-893B1C255D1E}"/>
                </a:ext>
              </a:extLst>
            </p:cNvPr>
            <p:cNvGrpSpPr/>
            <p:nvPr/>
          </p:nvGrpSpPr>
          <p:grpSpPr>
            <a:xfrm>
              <a:off x="2428374" y="5073357"/>
              <a:ext cx="642036" cy="809624"/>
              <a:chOff x="6362032" y="2936883"/>
              <a:chExt cx="642036" cy="809624"/>
            </a:xfrm>
          </p:grpSpPr>
          <p:grpSp>
            <p:nvGrpSpPr>
              <p:cNvPr id="356" name="Graphic 70" descr="Programmer male with solid fill">
                <a:extLst>
                  <a:ext uri="{FF2B5EF4-FFF2-40B4-BE49-F238E27FC236}">
                    <a16:creationId xmlns:a16="http://schemas.microsoft.com/office/drawing/2014/main" id="{791065F0-0AE1-43D3-B614-93FBCEE7DD09}"/>
                  </a:ext>
                </a:extLst>
              </p:cNvPr>
              <p:cNvGrpSpPr/>
              <p:nvPr/>
            </p:nvGrpSpPr>
            <p:grpSpPr>
              <a:xfrm>
                <a:off x="6362032" y="2936883"/>
                <a:ext cx="642036" cy="809624"/>
                <a:chOff x="6362032" y="2936883"/>
                <a:chExt cx="642036" cy="809624"/>
              </a:xfrm>
              <a:solidFill>
                <a:schemeClr val="tx1"/>
              </a:solidFill>
            </p:grpSpPr>
            <p:sp>
              <p:nvSpPr>
                <p:cNvPr id="359" name="Freeform: Shape 358">
                  <a:extLst>
                    <a:ext uri="{FF2B5EF4-FFF2-40B4-BE49-F238E27FC236}">
                      <a16:creationId xmlns:a16="http://schemas.microsoft.com/office/drawing/2014/main" id="{77A48209-4BE0-49AF-AFAC-15E1AAE162D1}"/>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60" name="Freeform: Shape 359">
                  <a:extLst>
                    <a:ext uri="{FF2B5EF4-FFF2-40B4-BE49-F238E27FC236}">
                      <a16:creationId xmlns:a16="http://schemas.microsoft.com/office/drawing/2014/main" id="{EC07A521-BF45-4563-9A2B-71E5C2E16670}"/>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57" name="Rectangle 356">
                <a:extLst>
                  <a:ext uri="{FF2B5EF4-FFF2-40B4-BE49-F238E27FC236}">
                    <a16:creationId xmlns:a16="http://schemas.microsoft.com/office/drawing/2014/main" id="{EC865D4C-E8D7-465B-A437-F251FB45FD0C}"/>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58" name="TextBox 357">
                <a:extLst>
                  <a:ext uri="{FF2B5EF4-FFF2-40B4-BE49-F238E27FC236}">
                    <a16:creationId xmlns:a16="http://schemas.microsoft.com/office/drawing/2014/main" id="{2592679D-E8FA-4E89-8094-A1C7A945683C}"/>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316" name="Group 315">
              <a:extLst>
                <a:ext uri="{FF2B5EF4-FFF2-40B4-BE49-F238E27FC236}">
                  <a16:creationId xmlns:a16="http://schemas.microsoft.com/office/drawing/2014/main" id="{A60157A1-3AA3-4530-B409-B157328424EE}"/>
                </a:ext>
              </a:extLst>
            </p:cNvPr>
            <p:cNvGrpSpPr/>
            <p:nvPr/>
          </p:nvGrpSpPr>
          <p:grpSpPr>
            <a:xfrm>
              <a:off x="1499193" y="5742099"/>
              <a:ext cx="914400" cy="914400"/>
              <a:chOff x="6212942" y="1808483"/>
              <a:chExt cx="914400" cy="914400"/>
            </a:xfrm>
          </p:grpSpPr>
          <p:pic>
            <p:nvPicPr>
              <p:cNvPr id="353" name="Graphic 352" descr="Programmer female with solid fill">
                <a:extLst>
                  <a:ext uri="{FF2B5EF4-FFF2-40B4-BE49-F238E27FC236}">
                    <a16:creationId xmlns:a16="http://schemas.microsoft.com/office/drawing/2014/main" id="{196C42BB-F0CA-484E-B20F-5FB16F12A8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354" name="Rectangle 353">
                <a:extLst>
                  <a:ext uri="{FF2B5EF4-FFF2-40B4-BE49-F238E27FC236}">
                    <a16:creationId xmlns:a16="http://schemas.microsoft.com/office/drawing/2014/main" id="{C0E731F4-1943-41EB-B4D0-544B62F99A70}"/>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55" name="TextBox 354">
                <a:extLst>
                  <a:ext uri="{FF2B5EF4-FFF2-40B4-BE49-F238E27FC236}">
                    <a16:creationId xmlns:a16="http://schemas.microsoft.com/office/drawing/2014/main" id="{46FF78BF-2A62-463B-9214-F97FA8ECBFE4}"/>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317" name="Group 316">
              <a:extLst>
                <a:ext uri="{FF2B5EF4-FFF2-40B4-BE49-F238E27FC236}">
                  <a16:creationId xmlns:a16="http://schemas.microsoft.com/office/drawing/2014/main" id="{34E9B8A3-2EB2-42B5-8B1F-56C6EBA05804}"/>
                </a:ext>
              </a:extLst>
            </p:cNvPr>
            <p:cNvGrpSpPr/>
            <p:nvPr/>
          </p:nvGrpSpPr>
          <p:grpSpPr>
            <a:xfrm>
              <a:off x="3265112" y="4910635"/>
              <a:ext cx="624376" cy="809620"/>
              <a:chOff x="7832116" y="1894212"/>
              <a:chExt cx="624376" cy="809620"/>
            </a:xfrm>
          </p:grpSpPr>
          <p:sp>
            <p:nvSpPr>
              <p:cNvPr id="349" name="TextBox 348">
                <a:extLst>
                  <a:ext uri="{FF2B5EF4-FFF2-40B4-BE49-F238E27FC236}">
                    <a16:creationId xmlns:a16="http://schemas.microsoft.com/office/drawing/2014/main" id="{B69C3965-1E68-400D-9165-6613F6E876AA}"/>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350" name="Graphic 72" descr="Programmer male outline">
                <a:extLst>
                  <a:ext uri="{FF2B5EF4-FFF2-40B4-BE49-F238E27FC236}">
                    <a16:creationId xmlns:a16="http://schemas.microsoft.com/office/drawing/2014/main" id="{AB7A4255-9913-47E2-B125-95BF5E8C7131}"/>
                  </a:ext>
                </a:extLst>
              </p:cNvPr>
              <p:cNvGrpSpPr/>
              <p:nvPr/>
            </p:nvGrpSpPr>
            <p:grpSpPr>
              <a:xfrm>
                <a:off x="7832116" y="1894212"/>
                <a:ext cx="624376" cy="809620"/>
                <a:chOff x="7832116" y="1894212"/>
                <a:chExt cx="624376" cy="809620"/>
              </a:xfrm>
              <a:solidFill>
                <a:schemeClr val="tx1"/>
              </a:solidFill>
            </p:grpSpPr>
            <p:sp>
              <p:nvSpPr>
                <p:cNvPr id="351" name="Freeform: Shape 350">
                  <a:extLst>
                    <a:ext uri="{FF2B5EF4-FFF2-40B4-BE49-F238E27FC236}">
                      <a16:creationId xmlns:a16="http://schemas.microsoft.com/office/drawing/2014/main" id="{D12F677D-1AC9-469B-8D60-FD09DB9947AD}"/>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52" name="Freeform: Shape 351">
                  <a:extLst>
                    <a:ext uri="{FF2B5EF4-FFF2-40B4-BE49-F238E27FC236}">
                      <a16:creationId xmlns:a16="http://schemas.microsoft.com/office/drawing/2014/main" id="{45378307-F34E-46A4-AD22-35DC76AB43DF}"/>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318" name="Group 317">
              <a:extLst>
                <a:ext uri="{FF2B5EF4-FFF2-40B4-BE49-F238E27FC236}">
                  <a16:creationId xmlns:a16="http://schemas.microsoft.com/office/drawing/2014/main" id="{ECB3EBD9-DCB8-4FB7-9FFB-A7409704BB38}"/>
                </a:ext>
              </a:extLst>
            </p:cNvPr>
            <p:cNvGrpSpPr/>
            <p:nvPr/>
          </p:nvGrpSpPr>
          <p:grpSpPr>
            <a:xfrm>
              <a:off x="2468027" y="6107825"/>
              <a:ext cx="605216" cy="809632"/>
              <a:chOff x="7631025" y="3554286"/>
              <a:chExt cx="605216" cy="809632"/>
            </a:xfrm>
          </p:grpSpPr>
          <p:grpSp>
            <p:nvGrpSpPr>
              <p:cNvPr id="345" name="Graphic 69" descr="Programmer female outline">
                <a:extLst>
                  <a:ext uri="{FF2B5EF4-FFF2-40B4-BE49-F238E27FC236}">
                    <a16:creationId xmlns:a16="http://schemas.microsoft.com/office/drawing/2014/main" id="{C380E896-A293-4444-9EBC-92051B3E62CD}"/>
                  </a:ext>
                </a:extLst>
              </p:cNvPr>
              <p:cNvGrpSpPr/>
              <p:nvPr/>
            </p:nvGrpSpPr>
            <p:grpSpPr>
              <a:xfrm>
                <a:off x="7631025" y="3554286"/>
                <a:ext cx="605216" cy="809632"/>
                <a:chOff x="7631025" y="3554286"/>
                <a:chExt cx="605216" cy="809632"/>
              </a:xfrm>
              <a:solidFill>
                <a:schemeClr val="tx1"/>
              </a:solidFill>
            </p:grpSpPr>
            <p:sp>
              <p:nvSpPr>
                <p:cNvPr id="347" name="Freeform: Shape 346">
                  <a:extLst>
                    <a:ext uri="{FF2B5EF4-FFF2-40B4-BE49-F238E27FC236}">
                      <a16:creationId xmlns:a16="http://schemas.microsoft.com/office/drawing/2014/main" id="{45E0B4F8-6AE4-49AB-82F9-98D4FDC1F869}"/>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48" name="Freeform: Shape 347">
                  <a:extLst>
                    <a:ext uri="{FF2B5EF4-FFF2-40B4-BE49-F238E27FC236}">
                      <a16:creationId xmlns:a16="http://schemas.microsoft.com/office/drawing/2014/main" id="{0EA47977-A051-4579-A3B3-EA6E00C0938F}"/>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46" name="TextBox 345">
                <a:extLst>
                  <a:ext uri="{FF2B5EF4-FFF2-40B4-BE49-F238E27FC236}">
                    <a16:creationId xmlns:a16="http://schemas.microsoft.com/office/drawing/2014/main" id="{63B5F195-58CF-4BF2-8DB6-05C1C1BAD9D7}"/>
                  </a:ext>
                </a:extLst>
              </p:cNvPr>
              <p:cNvSpPr txBox="1"/>
              <p:nvPr/>
            </p:nvSpPr>
            <p:spPr>
              <a:xfrm>
                <a:off x="7657368" y="4096521"/>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319" name="Group 318">
              <a:extLst>
                <a:ext uri="{FF2B5EF4-FFF2-40B4-BE49-F238E27FC236}">
                  <a16:creationId xmlns:a16="http://schemas.microsoft.com/office/drawing/2014/main" id="{8051D2C0-7491-4568-96A9-EEFE667DE4FC}"/>
                </a:ext>
              </a:extLst>
            </p:cNvPr>
            <p:cNvGrpSpPr/>
            <p:nvPr/>
          </p:nvGrpSpPr>
          <p:grpSpPr>
            <a:xfrm>
              <a:off x="1640182" y="4792016"/>
              <a:ext cx="605216" cy="809632"/>
              <a:chOff x="7631025" y="3554286"/>
              <a:chExt cx="605216" cy="809632"/>
            </a:xfrm>
          </p:grpSpPr>
          <p:grpSp>
            <p:nvGrpSpPr>
              <p:cNvPr id="341" name="Graphic 69" descr="Programmer female outline">
                <a:extLst>
                  <a:ext uri="{FF2B5EF4-FFF2-40B4-BE49-F238E27FC236}">
                    <a16:creationId xmlns:a16="http://schemas.microsoft.com/office/drawing/2014/main" id="{310EF887-24E4-4B5F-B106-9B6D85C48D1D}"/>
                  </a:ext>
                </a:extLst>
              </p:cNvPr>
              <p:cNvGrpSpPr/>
              <p:nvPr/>
            </p:nvGrpSpPr>
            <p:grpSpPr>
              <a:xfrm>
                <a:off x="7631025" y="3554286"/>
                <a:ext cx="605216" cy="809632"/>
                <a:chOff x="7631025" y="3554286"/>
                <a:chExt cx="605216" cy="809632"/>
              </a:xfrm>
              <a:solidFill>
                <a:schemeClr val="tx1"/>
              </a:solidFill>
            </p:grpSpPr>
            <p:sp>
              <p:nvSpPr>
                <p:cNvPr id="343" name="Freeform: Shape 342">
                  <a:extLst>
                    <a:ext uri="{FF2B5EF4-FFF2-40B4-BE49-F238E27FC236}">
                      <a16:creationId xmlns:a16="http://schemas.microsoft.com/office/drawing/2014/main" id="{B1A222F5-E6E8-4517-A419-53D795C5ABAC}"/>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44" name="Freeform: Shape 343">
                  <a:extLst>
                    <a:ext uri="{FF2B5EF4-FFF2-40B4-BE49-F238E27FC236}">
                      <a16:creationId xmlns:a16="http://schemas.microsoft.com/office/drawing/2014/main" id="{071EF28A-83E8-4A58-BB90-B580F26BB82E}"/>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42" name="TextBox 341">
                <a:extLst>
                  <a:ext uri="{FF2B5EF4-FFF2-40B4-BE49-F238E27FC236}">
                    <a16:creationId xmlns:a16="http://schemas.microsoft.com/office/drawing/2014/main" id="{570FC986-0D92-4C89-A71C-2536FD7669BF}"/>
                  </a:ext>
                </a:extLst>
              </p:cNvPr>
              <p:cNvSpPr txBox="1"/>
              <p:nvPr/>
            </p:nvSpPr>
            <p:spPr>
              <a:xfrm>
                <a:off x="7657368" y="4096522"/>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grpSp>
          <p:nvGrpSpPr>
            <p:cNvPr id="320" name="Group 319">
              <a:extLst>
                <a:ext uri="{FF2B5EF4-FFF2-40B4-BE49-F238E27FC236}">
                  <a16:creationId xmlns:a16="http://schemas.microsoft.com/office/drawing/2014/main" id="{6841DEB5-69BB-4F6D-BEC3-D30F631E92A8}"/>
                </a:ext>
              </a:extLst>
            </p:cNvPr>
            <p:cNvGrpSpPr/>
            <p:nvPr/>
          </p:nvGrpSpPr>
          <p:grpSpPr>
            <a:xfrm>
              <a:off x="3179797" y="5852732"/>
              <a:ext cx="642036" cy="809624"/>
              <a:chOff x="6362032" y="2936883"/>
              <a:chExt cx="642036" cy="809624"/>
            </a:xfrm>
          </p:grpSpPr>
          <p:grpSp>
            <p:nvGrpSpPr>
              <p:cNvPr id="336" name="Graphic 70" descr="Programmer male with solid fill">
                <a:extLst>
                  <a:ext uri="{FF2B5EF4-FFF2-40B4-BE49-F238E27FC236}">
                    <a16:creationId xmlns:a16="http://schemas.microsoft.com/office/drawing/2014/main" id="{7F36ECB2-6DE8-40A8-8BD3-76EA193EA3F1}"/>
                  </a:ext>
                </a:extLst>
              </p:cNvPr>
              <p:cNvGrpSpPr/>
              <p:nvPr/>
            </p:nvGrpSpPr>
            <p:grpSpPr>
              <a:xfrm>
                <a:off x="6362032" y="2936883"/>
                <a:ext cx="642036" cy="809624"/>
                <a:chOff x="6362032" y="2936883"/>
                <a:chExt cx="642036" cy="809624"/>
              </a:xfrm>
              <a:solidFill>
                <a:schemeClr val="tx1"/>
              </a:solidFill>
            </p:grpSpPr>
            <p:sp>
              <p:nvSpPr>
                <p:cNvPr id="339" name="Freeform: Shape 338">
                  <a:extLst>
                    <a:ext uri="{FF2B5EF4-FFF2-40B4-BE49-F238E27FC236}">
                      <a16:creationId xmlns:a16="http://schemas.microsoft.com/office/drawing/2014/main" id="{35A9E688-F9BB-4102-B618-E5F55C61604F}"/>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40" name="Freeform: Shape 339">
                  <a:extLst>
                    <a:ext uri="{FF2B5EF4-FFF2-40B4-BE49-F238E27FC236}">
                      <a16:creationId xmlns:a16="http://schemas.microsoft.com/office/drawing/2014/main" id="{D4361959-E7DD-466E-B9F1-26CEF1562C1A}"/>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37" name="Rectangle 336">
                <a:extLst>
                  <a:ext uri="{FF2B5EF4-FFF2-40B4-BE49-F238E27FC236}">
                    <a16:creationId xmlns:a16="http://schemas.microsoft.com/office/drawing/2014/main" id="{61E8A5DF-67B0-4A49-843A-F652EB53532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38" name="TextBox 337">
                <a:extLst>
                  <a:ext uri="{FF2B5EF4-FFF2-40B4-BE49-F238E27FC236}">
                    <a16:creationId xmlns:a16="http://schemas.microsoft.com/office/drawing/2014/main" id="{4DF89845-02B5-4F6A-8049-6D600BC02D1F}"/>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321" name="Group 320">
              <a:extLst>
                <a:ext uri="{FF2B5EF4-FFF2-40B4-BE49-F238E27FC236}">
                  <a16:creationId xmlns:a16="http://schemas.microsoft.com/office/drawing/2014/main" id="{735EDA1B-C3CF-42EB-A040-883BA6D1BF3A}"/>
                </a:ext>
              </a:extLst>
            </p:cNvPr>
            <p:cNvGrpSpPr/>
            <p:nvPr/>
          </p:nvGrpSpPr>
          <p:grpSpPr>
            <a:xfrm>
              <a:off x="833884" y="6117583"/>
              <a:ext cx="624376" cy="809620"/>
              <a:chOff x="7832116" y="1894212"/>
              <a:chExt cx="624376" cy="809620"/>
            </a:xfrm>
          </p:grpSpPr>
          <p:sp>
            <p:nvSpPr>
              <p:cNvPr id="332" name="TextBox 331">
                <a:extLst>
                  <a:ext uri="{FF2B5EF4-FFF2-40B4-BE49-F238E27FC236}">
                    <a16:creationId xmlns:a16="http://schemas.microsoft.com/office/drawing/2014/main" id="{3993BE23-E1C2-4606-BA86-F1FB33102045}"/>
                  </a:ext>
                </a:extLst>
              </p:cNvPr>
              <p:cNvSpPr txBox="1"/>
              <p:nvPr/>
            </p:nvSpPr>
            <p:spPr>
              <a:xfrm>
                <a:off x="7868079" y="2420980"/>
                <a:ext cx="552449" cy="246221"/>
              </a:xfrm>
              <a:prstGeom prst="rect">
                <a:avLst/>
              </a:prstGeom>
              <a:noFill/>
            </p:spPr>
            <p:txBody>
              <a:bodyPr wrap="square" rtlCol="0">
                <a:spAutoFit/>
              </a:bodyPr>
              <a:lstStyle/>
              <a:p>
                <a:pPr algn="ctr" defTabSz="914377">
                  <a:defRPr/>
                </a:pPr>
                <a:r>
                  <a:rPr lang="en-US" sz="1000">
                    <a:solidFill>
                      <a:srgbClr val="FFFFFF"/>
                    </a:solidFill>
                    <a:latin typeface="Calibri" panose="020F0502020204030204"/>
                  </a:rPr>
                  <a:t>.NET</a:t>
                </a:r>
              </a:p>
            </p:txBody>
          </p:sp>
          <p:grpSp>
            <p:nvGrpSpPr>
              <p:cNvPr id="333" name="Graphic 72" descr="Programmer male outline">
                <a:extLst>
                  <a:ext uri="{FF2B5EF4-FFF2-40B4-BE49-F238E27FC236}">
                    <a16:creationId xmlns:a16="http://schemas.microsoft.com/office/drawing/2014/main" id="{9C51F398-622A-40A9-A882-F1580A62DAD3}"/>
                  </a:ext>
                </a:extLst>
              </p:cNvPr>
              <p:cNvGrpSpPr/>
              <p:nvPr/>
            </p:nvGrpSpPr>
            <p:grpSpPr>
              <a:xfrm>
                <a:off x="7832116" y="1894212"/>
                <a:ext cx="624376" cy="809620"/>
                <a:chOff x="7832116" y="1894212"/>
                <a:chExt cx="624376" cy="809620"/>
              </a:xfrm>
              <a:solidFill>
                <a:schemeClr val="tx1"/>
              </a:solidFill>
            </p:grpSpPr>
            <p:sp>
              <p:nvSpPr>
                <p:cNvPr id="334" name="Freeform: Shape 333">
                  <a:extLst>
                    <a:ext uri="{FF2B5EF4-FFF2-40B4-BE49-F238E27FC236}">
                      <a16:creationId xmlns:a16="http://schemas.microsoft.com/office/drawing/2014/main" id="{46F58C36-91AA-4896-B6BF-A6C86C243993}"/>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35" name="Freeform: Shape 334">
                  <a:extLst>
                    <a:ext uri="{FF2B5EF4-FFF2-40B4-BE49-F238E27FC236}">
                      <a16:creationId xmlns:a16="http://schemas.microsoft.com/office/drawing/2014/main" id="{AED774E0-9382-43E9-934A-68340D4144A9}"/>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grpSp>
        <p:grpSp>
          <p:nvGrpSpPr>
            <p:cNvPr id="322" name="Group 321">
              <a:extLst>
                <a:ext uri="{FF2B5EF4-FFF2-40B4-BE49-F238E27FC236}">
                  <a16:creationId xmlns:a16="http://schemas.microsoft.com/office/drawing/2014/main" id="{26E5158E-A286-4EBF-B559-D3616E63616E}"/>
                </a:ext>
              </a:extLst>
            </p:cNvPr>
            <p:cNvGrpSpPr/>
            <p:nvPr/>
          </p:nvGrpSpPr>
          <p:grpSpPr>
            <a:xfrm>
              <a:off x="790931" y="4959613"/>
              <a:ext cx="914400" cy="914400"/>
              <a:chOff x="6212942" y="1808483"/>
              <a:chExt cx="914400" cy="914400"/>
            </a:xfrm>
          </p:grpSpPr>
          <p:pic>
            <p:nvPicPr>
              <p:cNvPr id="329" name="Graphic 328" descr="Programmer female with solid fill">
                <a:extLst>
                  <a:ext uri="{FF2B5EF4-FFF2-40B4-BE49-F238E27FC236}">
                    <a16:creationId xmlns:a16="http://schemas.microsoft.com/office/drawing/2014/main" id="{F36AC5C3-0082-4AFA-B959-2EADFAB285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330" name="Rectangle 329">
                <a:extLst>
                  <a:ext uri="{FF2B5EF4-FFF2-40B4-BE49-F238E27FC236}">
                    <a16:creationId xmlns:a16="http://schemas.microsoft.com/office/drawing/2014/main" id="{38D188B2-8D02-4B04-B22D-B9866EEFB486}"/>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31" name="TextBox 330">
                <a:extLst>
                  <a:ext uri="{FF2B5EF4-FFF2-40B4-BE49-F238E27FC236}">
                    <a16:creationId xmlns:a16="http://schemas.microsoft.com/office/drawing/2014/main" id="{69B1BE49-AA33-4A57-A75F-0248938FEA47}"/>
                  </a:ext>
                </a:extLst>
              </p:cNvPr>
              <p:cNvSpPr txBox="1"/>
              <p:nvPr/>
            </p:nvSpPr>
            <p:spPr>
              <a:xfrm>
                <a:off x="6392439" y="2427311"/>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nvGrpSpPr>
            <p:cNvPr id="323" name="Group 322">
              <a:extLst>
                <a:ext uri="{FF2B5EF4-FFF2-40B4-BE49-F238E27FC236}">
                  <a16:creationId xmlns:a16="http://schemas.microsoft.com/office/drawing/2014/main" id="{2259FF04-9064-46E0-8ECF-E5B86E32D92A}"/>
                </a:ext>
              </a:extLst>
            </p:cNvPr>
            <p:cNvGrpSpPr/>
            <p:nvPr/>
          </p:nvGrpSpPr>
          <p:grpSpPr>
            <a:xfrm>
              <a:off x="172779" y="5730843"/>
              <a:ext cx="642036" cy="809624"/>
              <a:chOff x="6362032" y="2936883"/>
              <a:chExt cx="642036" cy="809624"/>
            </a:xfrm>
          </p:grpSpPr>
          <p:grpSp>
            <p:nvGrpSpPr>
              <p:cNvPr id="324" name="Graphic 70" descr="Programmer male with solid fill">
                <a:extLst>
                  <a:ext uri="{FF2B5EF4-FFF2-40B4-BE49-F238E27FC236}">
                    <a16:creationId xmlns:a16="http://schemas.microsoft.com/office/drawing/2014/main" id="{62E4A9B6-8E84-42CB-85FA-184F2EE10C92}"/>
                  </a:ext>
                </a:extLst>
              </p:cNvPr>
              <p:cNvGrpSpPr/>
              <p:nvPr/>
            </p:nvGrpSpPr>
            <p:grpSpPr>
              <a:xfrm>
                <a:off x="6362032" y="2936883"/>
                <a:ext cx="642036" cy="809624"/>
                <a:chOff x="6362032" y="2936883"/>
                <a:chExt cx="642036" cy="809624"/>
              </a:xfrm>
              <a:solidFill>
                <a:schemeClr val="tx1"/>
              </a:solidFill>
            </p:grpSpPr>
            <p:sp>
              <p:nvSpPr>
                <p:cNvPr id="327" name="Freeform: Shape 326">
                  <a:extLst>
                    <a:ext uri="{FF2B5EF4-FFF2-40B4-BE49-F238E27FC236}">
                      <a16:creationId xmlns:a16="http://schemas.microsoft.com/office/drawing/2014/main" id="{BE1C6BEF-A0B8-4D1F-B010-DC693DB7CC43}"/>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sp>
              <p:nvSpPr>
                <p:cNvPr id="328" name="Freeform: Shape 327">
                  <a:extLst>
                    <a:ext uri="{FF2B5EF4-FFF2-40B4-BE49-F238E27FC236}">
                      <a16:creationId xmlns:a16="http://schemas.microsoft.com/office/drawing/2014/main" id="{9A224502-8E76-46C5-A105-D77A530D02D2}"/>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pPr defTabSz="914377">
                    <a:defRPr/>
                  </a:pPr>
                  <a:endParaRPr lang="en-US">
                    <a:solidFill>
                      <a:srgbClr val="FFFFFF"/>
                    </a:solidFill>
                    <a:latin typeface="Calibri" panose="020F0502020204030204"/>
                  </a:endParaRPr>
                </a:p>
              </p:txBody>
            </p:sp>
          </p:grpSp>
          <p:sp>
            <p:nvSpPr>
              <p:cNvPr id="325" name="Rectangle 324">
                <a:extLst>
                  <a:ext uri="{FF2B5EF4-FFF2-40B4-BE49-F238E27FC236}">
                    <a16:creationId xmlns:a16="http://schemas.microsoft.com/office/drawing/2014/main" id="{11484732-CB5B-4125-8690-50A656887D65}"/>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sp>
            <p:nvSpPr>
              <p:cNvPr id="326" name="TextBox 325">
                <a:extLst>
                  <a:ext uri="{FF2B5EF4-FFF2-40B4-BE49-F238E27FC236}">
                    <a16:creationId xmlns:a16="http://schemas.microsoft.com/office/drawing/2014/main" id="{331FCCCB-FBD3-4A11-8CE0-52168797308B}"/>
                  </a:ext>
                </a:extLst>
              </p:cNvPr>
              <p:cNvSpPr txBox="1"/>
              <p:nvPr/>
            </p:nvSpPr>
            <p:spPr>
              <a:xfrm>
                <a:off x="6393917" y="3463584"/>
                <a:ext cx="552449" cy="246221"/>
              </a:xfrm>
              <a:prstGeom prst="rect">
                <a:avLst/>
              </a:prstGeom>
              <a:noFill/>
            </p:spPr>
            <p:txBody>
              <a:bodyPr wrap="square" rtlCol="0">
                <a:spAutoFit/>
              </a:bodyPr>
              <a:lstStyle/>
              <a:p>
                <a:pPr algn="ctr" defTabSz="914377">
                  <a:defRPr/>
                </a:pPr>
                <a:r>
                  <a:rPr lang="en-US" sz="1000">
                    <a:solidFill>
                      <a:srgbClr val="000000"/>
                    </a:solidFill>
                    <a:latin typeface="Calibri" panose="020F0502020204030204"/>
                  </a:rPr>
                  <a:t>.NET</a:t>
                </a:r>
              </a:p>
            </p:txBody>
          </p:sp>
        </p:grpSp>
      </p:grpSp>
    </p:spTree>
    <p:extLst>
      <p:ext uri="{BB962C8B-B14F-4D97-AF65-F5344CB8AC3E}">
        <p14:creationId xmlns:p14="http://schemas.microsoft.com/office/powerpoint/2010/main" val="1988423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7"/>
                                        </p:tgtEl>
                                        <p:attrNameLst>
                                          <p:attrName>style.visibility</p:attrName>
                                        </p:attrNameLst>
                                      </p:cBhvr>
                                      <p:to>
                                        <p:strVal val="visible"/>
                                      </p:to>
                                    </p:set>
                                    <p:anim calcmode="lin" valueType="num">
                                      <p:cBhvr additive="base">
                                        <p:cTn id="11" dur="500" fill="hold"/>
                                        <p:tgtEl>
                                          <p:spTgt spid="177"/>
                                        </p:tgtEl>
                                        <p:attrNameLst>
                                          <p:attrName>ppt_x</p:attrName>
                                        </p:attrNameLst>
                                      </p:cBhvr>
                                      <p:tavLst>
                                        <p:tav tm="0">
                                          <p:val>
                                            <p:strVal val="#ppt_x"/>
                                          </p:val>
                                        </p:tav>
                                        <p:tav tm="100000">
                                          <p:val>
                                            <p:strVal val="#ppt_x"/>
                                          </p:val>
                                        </p:tav>
                                      </p:tavLst>
                                    </p:anim>
                                    <p:anim calcmode="lin" valueType="num">
                                      <p:cBhvr additive="base">
                                        <p:cTn id="12" dur="500" fill="hold"/>
                                        <p:tgtEl>
                                          <p:spTgt spid="17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60"/>
                                        </p:tgtEl>
                                        <p:attrNameLst>
                                          <p:attrName>style.visibility</p:attrName>
                                        </p:attrNameLst>
                                      </p:cBhvr>
                                      <p:to>
                                        <p:strVal val="visible"/>
                                      </p:to>
                                    </p:set>
                                    <p:anim calcmode="lin" valueType="num">
                                      <p:cBhvr additive="base">
                                        <p:cTn id="15" dur="500" fill="hold"/>
                                        <p:tgtEl>
                                          <p:spTgt spid="260"/>
                                        </p:tgtEl>
                                        <p:attrNameLst>
                                          <p:attrName>ppt_x</p:attrName>
                                        </p:attrNameLst>
                                      </p:cBhvr>
                                      <p:tavLst>
                                        <p:tav tm="0">
                                          <p:val>
                                            <p:strVal val="#ppt_x"/>
                                          </p:val>
                                        </p:tav>
                                        <p:tav tm="100000">
                                          <p:val>
                                            <p:strVal val="#ppt_x"/>
                                          </p:val>
                                        </p:tav>
                                      </p:tavLst>
                                    </p:anim>
                                    <p:anim calcmode="lin" valueType="num">
                                      <p:cBhvr additive="base">
                                        <p:cTn id="16" dur="500" fill="hold"/>
                                        <p:tgtEl>
                                          <p:spTgt spid="26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14"/>
                                        </p:tgtEl>
                                        <p:attrNameLst>
                                          <p:attrName>style.visibility</p:attrName>
                                        </p:attrNameLst>
                                      </p:cBhvr>
                                      <p:to>
                                        <p:strVal val="visible"/>
                                      </p:to>
                                    </p:set>
                                    <p:anim calcmode="lin" valueType="num">
                                      <p:cBhvr additive="base">
                                        <p:cTn id="19" dur="500" fill="hold"/>
                                        <p:tgtEl>
                                          <p:spTgt spid="314"/>
                                        </p:tgtEl>
                                        <p:attrNameLst>
                                          <p:attrName>ppt_x</p:attrName>
                                        </p:attrNameLst>
                                      </p:cBhvr>
                                      <p:tavLst>
                                        <p:tav tm="0">
                                          <p:val>
                                            <p:strVal val="#ppt_x"/>
                                          </p:val>
                                        </p:tav>
                                        <p:tav tm="100000">
                                          <p:val>
                                            <p:strVal val="#ppt_x"/>
                                          </p:val>
                                        </p:tav>
                                      </p:tavLst>
                                    </p:anim>
                                    <p:anim calcmode="lin" valueType="num">
                                      <p:cBhvr additive="base">
                                        <p:cTn id="20" dur="500" fill="hold"/>
                                        <p:tgtEl>
                                          <p:spTgt spid="3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0FA823B1-86A2-4A3F-8713-882F23E7AE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8130279"/>
      </p:ext>
    </p:extLst>
  </p:cSld>
  <p:clrMapOvr>
    <a:masterClrMapping/>
  </p:clrMapOvr>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5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1434</Words>
  <Application>Microsoft Macintosh PowerPoint</Application>
  <PresentationFormat>Widescreen</PresentationFormat>
  <Paragraphs>467</Paragraphs>
  <Slides>44</Slides>
  <Notes>24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44</vt:i4>
      </vt:variant>
    </vt:vector>
  </HeadingPairs>
  <TitlesOfParts>
    <vt:vector size="56" baseType="lpstr">
      <vt:lpstr>Arial</vt:lpstr>
      <vt:lpstr>Avenir LT Pro 45 Book</vt:lpstr>
      <vt:lpstr>Calibri</vt:lpstr>
      <vt:lpstr>Calibri Light</vt:lpstr>
      <vt:lpstr>Consolas</vt:lpstr>
      <vt:lpstr>Open Sans</vt:lpstr>
      <vt:lpstr>Segoe UI</vt:lpstr>
      <vt:lpstr>Segoe UI Light</vt:lpstr>
      <vt:lpstr>Segoe UI Semibold</vt:lpstr>
      <vt:lpstr>5-30629_Build_Template_WHITE</vt:lpstr>
      <vt:lpstr>5_Office Theme</vt:lpstr>
      <vt:lpstr>3_Office Theme</vt:lpstr>
      <vt:lpstr>Introduction to .NET MAUI</vt:lpstr>
      <vt:lpstr>Agenda</vt:lpstr>
      <vt:lpstr>Machine Setup</vt:lpstr>
      <vt:lpstr>Code &amp; Walkthrough  aka.ms/maui-workshop github.com/aritchie/talks </vt:lpstr>
      <vt:lpstr>PowerPoint Presentation</vt:lpstr>
      <vt:lpstr>PowerPoint Presentation</vt:lpstr>
      <vt:lpstr>PowerPoint Presentation</vt:lpstr>
      <vt:lpstr>PowerPoint Presentation</vt:lpstr>
      <vt:lpstr>PowerPoint Presentation</vt:lpstr>
      <vt:lpstr>PowerPoint Presentation</vt:lpstr>
      <vt:lpstr>.NET MAUI App Architecture</vt:lpstr>
      <vt:lpstr>PowerPoint Presentation</vt:lpstr>
      <vt:lpstr>Visual Studio 2022</vt:lpstr>
      <vt:lpstr>Visual Studio 2022 for Mac</vt:lpstr>
      <vt:lpstr>Cross-Platform UI</vt:lpstr>
      <vt:lpstr>PowerPoint Presentation</vt:lpstr>
      <vt:lpstr>Controls</vt:lpstr>
      <vt:lpstr>Layouts</vt:lpstr>
      <vt:lpstr>PowerPoint Presentation</vt:lpstr>
      <vt:lpstr>Platform API Access</vt:lpstr>
      <vt:lpstr>iOS</vt:lpstr>
      <vt:lpstr>Android</vt:lpstr>
      <vt:lpstr>Cross-Platform APIs</vt:lpstr>
      <vt:lpstr>Geolocation Example</vt:lpstr>
      <vt:lpstr>Geolocation Example</vt:lpstr>
      <vt:lpstr>Performance</vt:lpstr>
      <vt:lpstr>Built on trusted technology</vt:lpstr>
      <vt:lpstr>Full App Platform</vt:lpstr>
      <vt:lpstr>PowerPoint Presentation</vt:lpstr>
      <vt:lpstr>PowerPoint Presentation</vt:lpstr>
      <vt:lpstr>PowerPoint Presentation</vt:lpstr>
      <vt:lpstr>.NET MAUI Ecosystem</vt:lpstr>
      <vt:lpstr>.NET MAUI</vt:lpstr>
      <vt:lpstr>What about web developers?</vt:lpstr>
      <vt:lpstr>Web development with .NET</vt:lpstr>
      <vt:lpstr>Blazor is flexible. You have choices.</vt:lpstr>
      <vt:lpstr>PowerPoint Presentation</vt:lpstr>
      <vt:lpstr>PowerPoint Presentation</vt:lpstr>
      <vt:lpstr>Hybrid Architecture - .NET MAUI &amp; Blazor</vt:lpstr>
      <vt:lpstr>Hybrid app benefits</vt:lpstr>
      <vt:lpstr>.NET brings rich choices for devs and dev teams</vt:lpstr>
      <vt:lpstr>PowerPoint Presentation</vt:lpstr>
      <vt:lpstr>Your platform for building anything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2019-11-05T15:50:01Z</dcterms:created>
  <dcterms:modified xsi:type="dcterms:W3CDTF">2022-09-27T16:08:21Z</dcterms:modified>
</cp:coreProperties>
</file>